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5"/>
  </p:notesMasterIdLst>
  <p:sldIdLst>
    <p:sldId id="256" r:id="rId3"/>
    <p:sldId id="301" r:id="rId4"/>
    <p:sldId id="267" r:id="rId5"/>
    <p:sldId id="261" r:id="rId6"/>
    <p:sldId id="265" r:id="rId7"/>
    <p:sldId id="288" r:id="rId8"/>
    <p:sldId id="292" r:id="rId9"/>
    <p:sldId id="269" r:id="rId10"/>
    <p:sldId id="270" r:id="rId11"/>
    <p:sldId id="274" r:id="rId12"/>
    <p:sldId id="285" r:id="rId13"/>
    <p:sldId id="272" r:id="rId14"/>
    <p:sldId id="282" r:id="rId15"/>
    <p:sldId id="259" r:id="rId16"/>
    <p:sldId id="291" r:id="rId17"/>
    <p:sldId id="277" r:id="rId18"/>
    <p:sldId id="279" r:id="rId19"/>
    <p:sldId id="280" r:id="rId20"/>
    <p:sldId id="299" r:id="rId21"/>
    <p:sldId id="283" r:id="rId22"/>
    <p:sldId id="293" r:id="rId23"/>
    <p:sldId id="297" r:id="rId24"/>
    <p:sldId id="273" r:id="rId25"/>
    <p:sldId id="275" r:id="rId26"/>
    <p:sldId id="296" r:id="rId27"/>
    <p:sldId id="286" r:id="rId28"/>
    <p:sldId id="300" r:id="rId29"/>
    <p:sldId id="287" r:id="rId30"/>
    <p:sldId id="298" r:id="rId31"/>
    <p:sldId id="281" r:id="rId32"/>
    <p:sldId id="302" r:id="rId33"/>
    <p:sldId id="264" r:id="rId34"/>
  </p:sldIdLst>
  <p:sldSz cx="12195175" cy="6858000"/>
  <p:notesSz cx="6794500" cy="9931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84">
          <p15:clr>
            <a:srgbClr val="A4A3A4"/>
          </p15:clr>
        </p15:guide>
        <p15:guide id="2" orient="horz" pos="981">
          <p15:clr>
            <a:srgbClr val="A4A3A4"/>
          </p15:clr>
        </p15:guide>
        <p15:guide id="3" pos="7334">
          <p15:clr>
            <a:srgbClr val="A4A3A4"/>
          </p15:clr>
        </p15:guide>
        <p15:guide id="4" pos="348">
          <p15:clr>
            <a:srgbClr val="A4A3A4"/>
          </p15:clr>
        </p15:guide>
        <p15:guide id="5" pos="3728">
          <p15:clr>
            <a:srgbClr val="A4A3A4"/>
          </p15:clr>
        </p15:guide>
        <p15:guide id="6" pos="3954">
          <p15:clr>
            <a:srgbClr val="A4A3A4"/>
          </p15:clr>
        </p15:guide>
        <p15:guide id="7" pos="2526">
          <p15:clr>
            <a:srgbClr val="A4A3A4"/>
          </p15:clr>
        </p15:guide>
        <p15:guide id="8" pos="2752">
          <p15:clr>
            <a:srgbClr val="A4A3A4"/>
          </p15:clr>
        </p15:guide>
        <p15:guide id="9" pos="4930">
          <p15:clr>
            <a:srgbClr val="A4A3A4"/>
          </p15:clr>
        </p15:guide>
        <p15:guide id="10" pos="5156">
          <p15:clr>
            <a:srgbClr val="A4A3A4"/>
          </p15:clr>
        </p15:guide>
      </p15:sldGuideLst>
    </p:ext>
    <p:ext uri="{2D200454-40CA-4A62-9FC3-DE9A4176ACB9}">
      <p15:notesGuideLst xmlns:p15="http://schemas.microsoft.com/office/powerpoint/2012/main">
        <p15:guide id="1" orient="horz" pos="6034">
          <p15:clr>
            <a:srgbClr val="A4A3A4"/>
          </p15:clr>
        </p15:guide>
        <p15:guide id="2" orient="horz" pos="222">
          <p15:clr>
            <a:srgbClr val="A4A3A4"/>
          </p15:clr>
        </p15:guide>
        <p15:guide id="3" pos="297">
          <p15:clr>
            <a:srgbClr val="A4A3A4"/>
          </p15:clr>
        </p15:guide>
        <p15:guide id="4" pos="3983">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SQt6OqJ2iFARGjBZ8vPtkILM7+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66"/>
    <a:srgbClr val="004E91"/>
    <a:srgbClr val="FFFFFF"/>
    <a:srgbClr val="00B050"/>
    <a:srgbClr val="BFBFBF"/>
    <a:srgbClr val="B4B4B4"/>
    <a:srgbClr val="3F41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C679D8-81DE-4ED0-B30C-6DF459062490}">
  <a:tblStyle styleId="{A4C679D8-81DE-4ED0-B30C-6DF45906249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B2B2B2"/>
              </a:solidFill>
              <a:prstDash val="solid"/>
              <a:round/>
              <a:headEnd type="none" w="sm" len="sm"/>
              <a:tailEnd type="none" w="sm" len="sm"/>
            </a:ln>
          </a:bottom>
          <a:insideH>
            <a:ln w="9525" cap="flat" cmpd="sng">
              <a:solidFill>
                <a:srgbClr val="B2B2B2"/>
              </a:solidFill>
              <a:prstDash val="solid"/>
              <a:round/>
              <a:headEnd type="none" w="sm" len="sm"/>
              <a:tailEnd type="none" w="sm" len="sm"/>
            </a:ln>
          </a:insideH>
          <a:insideV>
            <a:ln w="9525" cap="flat" cmpd="sng">
              <a:solidFill>
                <a:srgbClr val="B2B2B2"/>
              </a:solidFill>
              <a:prstDash val="solid"/>
              <a:round/>
              <a:headEnd type="none" w="sm" len="sm"/>
              <a:tailEnd type="none" w="sm" len="sm"/>
            </a:ln>
          </a:insideV>
        </a:tcBdr>
        <a:fill>
          <a:solidFill>
            <a:srgbClr val="FFFFFF">
              <a:alpha val="0"/>
            </a:srgbClr>
          </a:solidFill>
        </a:fill>
      </a:tcStyle>
    </a:wholeTbl>
    <a:band1H>
      <a:tcTxStyle/>
      <a:tcStyle>
        <a:tcBdr/>
        <a:fill>
          <a:solidFill>
            <a:srgbClr val="DDDDDD"/>
          </a:solidFill>
        </a:fill>
      </a:tcStyle>
    </a:band1H>
    <a:band2H>
      <a:tcTxStyle/>
      <a:tcStyle>
        <a:tcBdr/>
      </a:tcStyle>
    </a:band2H>
    <a:band1V>
      <a:tcTxStyle/>
      <a:tcStyle>
        <a:tcBdr/>
        <a:fill>
          <a:solidFill>
            <a:srgbClr val="DDDDDD"/>
          </a:solidFill>
        </a:fill>
      </a:tcStyle>
    </a:band1V>
    <a:band2V>
      <a:tcTxStyle/>
      <a:tcStyle>
        <a:tcBdr/>
      </a:tcStyle>
    </a:band2V>
    <a:lastCol>
      <a:tcTxStyle/>
      <a:tcStyle>
        <a:tcBdr>
          <a:left>
            <a:ln w="28575" cap="flat" cmpd="sng">
              <a:solidFill>
                <a:srgbClr val="B2B2B2"/>
              </a:solidFill>
              <a:prstDash val="solid"/>
              <a:round/>
              <a:headEnd type="none" w="sm" len="sm"/>
              <a:tailEnd type="none" w="sm" len="sm"/>
            </a:ln>
          </a:left>
        </a:tcBdr>
      </a:tcStyle>
    </a:lastCol>
    <a:firstCol>
      <a:tcTxStyle/>
      <a:tcStyle>
        <a:tcBdr>
          <a:right>
            <a:ln w="28575" cap="flat" cmpd="sng">
              <a:solidFill>
                <a:srgbClr val="B2B2B2"/>
              </a:solidFill>
              <a:prstDash val="solid"/>
              <a:round/>
              <a:headEnd type="none" w="sm" len="sm"/>
              <a:tailEnd type="none" w="sm" len="sm"/>
            </a:ln>
          </a:right>
        </a:tcBdr>
      </a:tcStyle>
    </a:firstCol>
    <a:lastRow>
      <a:tcTxStyle b="on" i="off">
        <a:font>
          <a:latin typeface="Calibri"/>
          <a:ea typeface="Calibri"/>
          <a:cs typeface="Calibri"/>
        </a:font>
        <a:schemeClr val="accent1"/>
      </a:tcTxStyle>
      <a:tcStyle>
        <a:tcBdr/>
      </a:tcStyle>
    </a:lastRow>
    <a:seCell>
      <a:tcTxStyle/>
      <a:tcStyle>
        <a:tcBdr/>
      </a:tcStyle>
    </a:seCell>
    <a:swCell>
      <a:tcTxStyle/>
      <a:tcStyle>
        <a:tcBdr/>
      </a:tcStyle>
    </a:swCell>
    <a:firstRow>
      <a:tcTxStyle b="on" i="off">
        <a:font>
          <a:latin typeface="Calibri"/>
          <a:ea typeface="Calibri"/>
          <a:cs typeface="Calibri"/>
        </a:font>
        <a:schemeClr val="accent1"/>
      </a:tcTxStyle>
      <a:tcStyle>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0"/>
  </p:normalViewPr>
  <p:slideViewPr>
    <p:cSldViewPr snapToGrid="0">
      <p:cViewPr varScale="1">
        <p:scale>
          <a:sx n="98" d="100"/>
          <a:sy n="98" d="100"/>
        </p:scale>
        <p:origin x="1068" y="84"/>
      </p:cViewPr>
      <p:guideLst>
        <p:guide orient="horz" pos="3884"/>
        <p:guide orient="horz" pos="981"/>
        <p:guide pos="7334"/>
        <p:guide pos="348"/>
        <p:guide pos="3728"/>
        <p:guide pos="3954"/>
        <p:guide pos="2526"/>
        <p:guide pos="2752"/>
        <p:guide pos="4930"/>
        <p:guide pos="5156"/>
      </p:guideLst>
    </p:cSldViewPr>
  </p:slideViewPr>
  <p:notesTextViewPr>
    <p:cViewPr>
      <p:scale>
        <a:sx n="3" d="2"/>
        <a:sy n="3" d="2"/>
      </p:scale>
      <p:origin x="0" y="0"/>
    </p:cViewPr>
  </p:notesTextViewPr>
  <p:notesViewPr>
    <p:cSldViewPr snapToGrid="0">
      <p:cViewPr varScale="1">
        <p:scale>
          <a:sx n="100" d="100"/>
          <a:sy n="100" d="100"/>
        </p:scale>
        <p:origin x="0" y="0"/>
      </p:cViewPr>
      <p:guideLst>
        <p:guide orient="horz" pos="6034"/>
        <p:guide orient="horz" pos="222"/>
        <p:guide pos="297"/>
        <p:guide pos="398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70A705-C2B5-4A96-94F9-63FFB64359E6}"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954AB95E-CB7C-483A-813D-ECF5B7644B9A}">
      <dgm:prSet/>
      <dgm:spPr/>
      <dgm:t>
        <a:bodyPr/>
        <a:lstStyle/>
        <a:p>
          <a:r>
            <a:rPr lang="en-US" b="0" i="0" dirty="0"/>
            <a:t>Introduction to Laser Plastic Welding</a:t>
          </a:r>
          <a:endParaRPr lang="en-US" dirty="0"/>
        </a:p>
      </dgm:t>
    </dgm:pt>
    <dgm:pt modelId="{148BF42D-470B-4D47-BFB3-202F04909960}" type="parTrans" cxnId="{AEAB9A47-62E3-4F6F-A5B5-E1066963D777}">
      <dgm:prSet/>
      <dgm:spPr/>
      <dgm:t>
        <a:bodyPr/>
        <a:lstStyle/>
        <a:p>
          <a:endParaRPr lang="en-US"/>
        </a:p>
      </dgm:t>
    </dgm:pt>
    <dgm:pt modelId="{4429AC08-BA32-49DA-ADD8-196FBE917284}" type="sibTrans" cxnId="{AEAB9A47-62E3-4F6F-A5B5-E1066963D777}">
      <dgm:prSet/>
      <dgm:spPr/>
      <dgm:t>
        <a:bodyPr/>
        <a:lstStyle/>
        <a:p>
          <a:endParaRPr lang="en-US"/>
        </a:p>
      </dgm:t>
    </dgm:pt>
    <dgm:pt modelId="{B4A4C152-1F71-4E13-AAB7-97E80E70143A}">
      <dgm:prSet/>
      <dgm:spPr/>
      <dgm:t>
        <a:bodyPr/>
        <a:lstStyle/>
        <a:p>
          <a:r>
            <a:rPr lang="en-US" b="0" i="0" dirty="0"/>
            <a:t>Key Differences from Through Transmission Laser Welding</a:t>
          </a:r>
          <a:endParaRPr lang="en-US" dirty="0"/>
        </a:p>
      </dgm:t>
    </dgm:pt>
    <dgm:pt modelId="{E1C23E35-CB1D-4668-818A-0DCDCDFA7D17}" type="parTrans" cxnId="{BD85B5D9-F607-4B71-B290-81294A520B0F}">
      <dgm:prSet/>
      <dgm:spPr/>
      <dgm:t>
        <a:bodyPr/>
        <a:lstStyle/>
        <a:p>
          <a:endParaRPr lang="en-US"/>
        </a:p>
      </dgm:t>
    </dgm:pt>
    <dgm:pt modelId="{A3F08DBE-5530-46E9-AC09-5709D278C007}" type="sibTrans" cxnId="{BD85B5D9-F607-4B71-B290-81294A520B0F}">
      <dgm:prSet/>
      <dgm:spPr/>
      <dgm:t>
        <a:bodyPr/>
        <a:lstStyle/>
        <a:p>
          <a:endParaRPr lang="en-US"/>
        </a:p>
      </dgm:t>
    </dgm:pt>
    <dgm:pt modelId="{89527621-FCC4-449E-99C6-B9CFDD9C5D6E}">
      <dgm:prSet/>
      <dgm:spPr/>
      <dgm:t>
        <a:bodyPr/>
        <a:lstStyle/>
        <a:p>
          <a:r>
            <a:rPr lang="en-US" b="0" i="0"/>
            <a:t>Typical Applications</a:t>
          </a:r>
          <a:endParaRPr lang="en-US"/>
        </a:p>
      </dgm:t>
    </dgm:pt>
    <dgm:pt modelId="{F5258CE8-F7F4-4EBA-96F0-3C8D9F8CF26C}" type="parTrans" cxnId="{89F518E3-BE4D-44A0-8942-84464C736761}">
      <dgm:prSet/>
      <dgm:spPr/>
      <dgm:t>
        <a:bodyPr/>
        <a:lstStyle/>
        <a:p>
          <a:endParaRPr lang="en-US"/>
        </a:p>
      </dgm:t>
    </dgm:pt>
    <dgm:pt modelId="{0DBC0B73-529A-47D7-B069-9508610F09A4}" type="sibTrans" cxnId="{89F518E3-BE4D-44A0-8942-84464C736761}">
      <dgm:prSet/>
      <dgm:spPr/>
      <dgm:t>
        <a:bodyPr/>
        <a:lstStyle/>
        <a:p>
          <a:endParaRPr lang="en-US"/>
        </a:p>
      </dgm:t>
    </dgm:pt>
    <dgm:pt modelId="{B2A9BDA5-A186-4EA3-83E1-63468B947822}">
      <dgm:prSet/>
      <dgm:spPr/>
      <dgm:t>
        <a:bodyPr/>
        <a:lstStyle/>
        <a:p>
          <a:r>
            <a:rPr lang="en-US" b="0" i="0"/>
            <a:t>Commonly Welded Materials</a:t>
          </a:r>
          <a:endParaRPr lang="en-US"/>
        </a:p>
      </dgm:t>
    </dgm:pt>
    <dgm:pt modelId="{21DCCD6F-8EF3-4FFB-870C-96F351CAD383}" type="parTrans" cxnId="{4316090C-19BE-42C5-8D29-76C531B69883}">
      <dgm:prSet/>
      <dgm:spPr/>
      <dgm:t>
        <a:bodyPr/>
        <a:lstStyle/>
        <a:p>
          <a:endParaRPr lang="en-US"/>
        </a:p>
      </dgm:t>
    </dgm:pt>
    <dgm:pt modelId="{C21E1E81-0242-4723-BD2B-6EB5BA5AC156}" type="sibTrans" cxnId="{4316090C-19BE-42C5-8D29-76C531B69883}">
      <dgm:prSet/>
      <dgm:spPr/>
      <dgm:t>
        <a:bodyPr/>
        <a:lstStyle/>
        <a:p>
          <a:endParaRPr lang="en-US"/>
        </a:p>
      </dgm:t>
    </dgm:pt>
    <dgm:pt modelId="{E7B85A7C-C7EE-4067-8423-48F7AE2A78D7}">
      <dgm:prSet/>
      <dgm:spPr/>
      <dgm:t>
        <a:bodyPr/>
        <a:lstStyle/>
        <a:p>
          <a:r>
            <a:rPr lang="en-US" b="0" i="0" dirty="0"/>
            <a:t>Laser Sources and Optics</a:t>
          </a:r>
          <a:endParaRPr lang="en-US" dirty="0"/>
        </a:p>
      </dgm:t>
    </dgm:pt>
    <dgm:pt modelId="{5A9A4F6D-92E9-4B99-81CC-7927B898BE8A}" type="parTrans" cxnId="{FEE68F17-B8C5-4955-89AA-09B424153F63}">
      <dgm:prSet/>
      <dgm:spPr/>
      <dgm:t>
        <a:bodyPr/>
        <a:lstStyle/>
        <a:p>
          <a:endParaRPr lang="en-US"/>
        </a:p>
      </dgm:t>
    </dgm:pt>
    <dgm:pt modelId="{C9E952FF-6317-4081-B601-984C0C466E00}" type="sibTrans" cxnId="{FEE68F17-B8C5-4955-89AA-09B424153F63}">
      <dgm:prSet/>
      <dgm:spPr/>
      <dgm:t>
        <a:bodyPr/>
        <a:lstStyle/>
        <a:p>
          <a:endParaRPr lang="en-US"/>
        </a:p>
      </dgm:t>
    </dgm:pt>
    <dgm:pt modelId="{B1A87395-2162-4AC6-87EB-2C3584CF8164}">
      <dgm:prSet/>
      <dgm:spPr/>
      <dgm:t>
        <a:bodyPr/>
        <a:lstStyle/>
        <a:p>
          <a:r>
            <a:rPr lang="en-US" b="0" i="0" dirty="0"/>
            <a:t>Design Criteria</a:t>
          </a:r>
          <a:endParaRPr lang="en-US" dirty="0"/>
        </a:p>
      </dgm:t>
    </dgm:pt>
    <dgm:pt modelId="{4FBF751B-831B-4C9A-90DE-36C316AC21E0}" type="parTrans" cxnId="{AB89742B-4CA7-40FD-8612-D7CEDF7A9787}">
      <dgm:prSet/>
      <dgm:spPr/>
      <dgm:t>
        <a:bodyPr/>
        <a:lstStyle/>
        <a:p>
          <a:endParaRPr lang="en-US"/>
        </a:p>
      </dgm:t>
    </dgm:pt>
    <dgm:pt modelId="{7FB51888-2B05-46DE-8856-5BCB5CA68DBC}" type="sibTrans" cxnId="{AB89742B-4CA7-40FD-8612-D7CEDF7A9787}">
      <dgm:prSet/>
      <dgm:spPr/>
      <dgm:t>
        <a:bodyPr/>
        <a:lstStyle/>
        <a:p>
          <a:endParaRPr lang="en-US"/>
        </a:p>
      </dgm:t>
    </dgm:pt>
    <dgm:pt modelId="{1F35B890-9378-4F87-84B7-E46D5F7C9882}">
      <dgm:prSet/>
      <dgm:spPr/>
      <dgm:t>
        <a:bodyPr/>
        <a:lstStyle/>
        <a:p>
          <a:r>
            <a:rPr lang="en-US" dirty="0"/>
            <a:t>The 3 Pillars</a:t>
          </a:r>
        </a:p>
      </dgm:t>
    </dgm:pt>
    <dgm:pt modelId="{A1C68910-ADA2-438C-B901-F87F21482F89}" type="parTrans" cxnId="{A6729A94-6760-41F8-8A96-4BFC271C2774}">
      <dgm:prSet/>
      <dgm:spPr/>
      <dgm:t>
        <a:bodyPr/>
        <a:lstStyle/>
        <a:p>
          <a:endParaRPr lang="en-US"/>
        </a:p>
      </dgm:t>
    </dgm:pt>
    <dgm:pt modelId="{3EA6FAF8-AF69-4AD4-AF0A-E2CED7AB7822}" type="sibTrans" cxnId="{A6729A94-6760-41F8-8A96-4BFC271C2774}">
      <dgm:prSet/>
      <dgm:spPr/>
      <dgm:t>
        <a:bodyPr/>
        <a:lstStyle/>
        <a:p>
          <a:endParaRPr lang="en-US"/>
        </a:p>
      </dgm:t>
    </dgm:pt>
    <dgm:pt modelId="{E650CD6A-6F4B-4E60-AA17-8A9CC67316C1}">
      <dgm:prSet/>
      <dgm:spPr/>
      <dgm:t>
        <a:bodyPr/>
        <a:lstStyle/>
        <a:p>
          <a:r>
            <a:rPr lang="en-US" b="0" i="0" dirty="0"/>
            <a:t>Nuances</a:t>
          </a:r>
          <a:endParaRPr lang="en-US" dirty="0"/>
        </a:p>
      </dgm:t>
    </dgm:pt>
    <dgm:pt modelId="{8B3427E2-D765-42EC-BE23-A13F77842F09}" type="parTrans" cxnId="{F54A942B-01CD-42D5-9152-7F438F66AE1E}">
      <dgm:prSet/>
      <dgm:spPr/>
      <dgm:t>
        <a:bodyPr/>
        <a:lstStyle/>
        <a:p>
          <a:endParaRPr lang="en-US"/>
        </a:p>
      </dgm:t>
    </dgm:pt>
    <dgm:pt modelId="{622DC4A5-1A1B-4A46-866A-B8633B453EEB}" type="sibTrans" cxnId="{F54A942B-01CD-42D5-9152-7F438F66AE1E}">
      <dgm:prSet/>
      <dgm:spPr/>
      <dgm:t>
        <a:bodyPr/>
        <a:lstStyle/>
        <a:p>
          <a:endParaRPr lang="en-US"/>
        </a:p>
      </dgm:t>
    </dgm:pt>
    <dgm:pt modelId="{BEC25725-DCCE-459C-9C6D-34133C4576BF}">
      <dgm:prSet/>
      <dgm:spPr/>
      <dgm:t>
        <a:bodyPr/>
        <a:lstStyle/>
        <a:p>
          <a:r>
            <a:rPr lang="en-US" b="0" i="0" dirty="0"/>
            <a:t>Special Research</a:t>
          </a:r>
          <a:endParaRPr lang="en-US" dirty="0"/>
        </a:p>
      </dgm:t>
    </dgm:pt>
    <dgm:pt modelId="{2A832B08-D28D-4640-80C5-E0DF0CB7B688}" type="parTrans" cxnId="{EF811116-A56B-43BE-B018-5D441DE3D3F1}">
      <dgm:prSet/>
      <dgm:spPr/>
      <dgm:t>
        <a:bodyPr/>
        <a:lstStyle/>
        <a:p>
          <a:endParaRPr lang="en-US"/>
        </a:p>
      </dgm:t>
    </dgm:pt>
    <dgm:pt modelId="{28971673-1CE8-4ADE-903A-D1D150A63F64}" type="sibTrans" cxnId="{EF811116-A56B-43BE-B018-5D441DE3D3F1}">
      <dgm:prSet/>
      <dgm:spPr/>
      <dgm:t>
        <a:bodyPr/>
        <a:lstStyle/>
        <a:p>
          <a:endParaRPr lang="en-US"/>
        </a:p>
      </dgm:t>
    </dgm:pt>
    <dgm:pt modelId="{56EEEBB5-D857-4E05-9B89-9AE2F9D3562E}">
      <dgm:prSet/>
      <dgm:spPr/>
      <dgm:t>
        <a:bodyPr/>
        <a:lstStyle/>
        <a:p>
          <a:r>
            <a:rPr lang="en-US" b="0" i="0"/>
            <a:t>Summary</a:t>
          </a:r>
          <a:endParaRPr lang="en-US"/>
        </a:p>
      </dgm:t>
    </dgm:pt>
    <dgm:pt modelId="{04D7C6EF-F441-4F2A-9970-BA14FC1D5F0B}" type="parTrans" cxnId="{7641E78F-CFB9-40D6-90BA-2B8EF609898C}">
      <dgm:prSet/>
      <dgm:spPr/>
      <dgm:t>
        <a:bodyPr/>
        <a:lstStyle/>
        <a:p>
          <a:endParaRPr lang="en-US"/>
        </a:p>
      </dgm:t>
    </dgm:pt>
    <dgm:pt modelId="{5A3404D8-76BD-49E0-A597-205B5D348EA8}" type="sibTrans" cxnId="{7641E78F-CFB9-40D6-90BA-2B8EF609898C}">
      <dgm:prSet/>
      <dgm:spPr/>
      <dgm:t>
        <a:bodyPr/>
        <a:lstStyle/>
        <a:p>
          <a:endParaRPr lang="en-US"/>
        </a:p>
      </dgm:t>
    </dgm:pt>
    <dgm:pt modelId="{6E1596FE-959A-42F5-92CE-DD5F3C17F0D1}" type="pres">
      <dgm:prSet presAssocID="{1470A705-C2B5-4A96-94F9-63FFB64359E6}" presName="CompostProcess" presStyleCnt="0">
        <dgm:presLayoutVars>
          <dgm:dir/>
          <dgm:resizeHandles val="exact"/>
        </dgm:presLayoutVars>
      </dgm:prSet>
      <dgm:spPr/>
    </dgm:pt>
    <dgm:pt modelId="{E2647C2C-5D9A-4D62-8F45-158CD07A6079}" type="pres">
      <dgm:prSet presAssocID="{1470A705-C2B5-4A96-94F9-63FFB64359E6}" presName="arrow" presStyleLbl="bgShp" presStyleIdx="0" presStyleCnt="1"/>
      <dgm:spPr>
        <a:solidFill>
          <a:schemeClr val="accent2"/>
        </a:solidFill>
      </dgm:spPr>
    </dgm:pt>
    <dgm:pt modelId="{6E6B345A-29EC-4C92-87C5-73EA9ADDE4E2}" type="pres">
      <dgm:prSet presAssocID="{1470A705-C2B5-4A96-94F9-63FFB64359E6}" presName="linearProcess" presStyleCnt="0"/>
      <dgm:spPr/>
    </dgm:pt>
    <dgm:pt modelId="{7BA6F730-DA35-4DA3-BB04-7C2ED2C3BBB0}" type="pres">
      <dgm:prSet presAssocID="{954AB95E-CB7C-483A-813D-ECF5B7644B9A}" presName="textNode" presStyleLbl="node1" presStyleIdx="0" presStyleCnt="10">
        <dgm:presLayoutVars>
          <dgm:bulletEnabled val="1"/>
        </dgm:presLayoutVars>
      </dgm:prSet>
      <dgm:spPr/>
    </dgm:pt>
    <dgm:pt modelId="{1E98F4AB-FC6F-4811-8FC3-A01563C02EAE}" type="pres">
      <dgm:prSet presAssocID="{4429AC08-BA32-49DA-ADD8-196FBE917284}" presName="sibTrans" presStyleCnt="0"/>
      <dgm:spPr/>
    </dgm:pt>
    <dgm:pt modelId="{94E4E974-34AF-468F-ADF7-CF70DBCC160E}" type="pres">
      <dgm:prSet presAssocID="{B4A4C152-1F71-4E13-AAB7-97E80E70143A}" presName="textNode" presStyleLbl="node1" presStyleIdx="1" presStyleCnt="10">
        <dgm:presLayoutVars>
          <dgm:bulletEnabled val="1"/>
        </dgm:presLayoutVars>
      </dgm:prSet>
      <dgm:spPr/>
    </dgm:pt>
    <dgm:pt modelId="{AB38194D-6639-4790-AF5B-0A90FB74C76A}" type="pres">
      <dgm:prSet presAssocID="{A3F08DBE-5530-46E9-AC09-5709D278C007}" presName="sibTrans" presStyleCnt="0"/>
      <dgm:spPr/>
    </dgm:pt>
    <dgm:pt modelId="{E3F50854-C1DB-45A4-92FF-0ABAB9A37B8D}" type="pres">
      <dgm:prSet presAssocID="{89527621-FCC4-449E-99C6-B9CFDD9C5D6E}" presName="textNode" presStyleLbl="node1" presStyleIdx="2" presStyleCnt="10">
        <dgm:presLayoutVars>
          <dgm:bulletEnabled val="1"/>
        </dgm:presLayoutVars>
      </dgm:prSet>
      <dgm:spPr/>
    </dgm:pt>
    <dgm:pt modelId="{35FC4E0C-16B8-43C9-B97D-828E7B094E64}" type="pres">
      <dgm:prSet presAssocID="{0DBC0B73-529A-47D7-B069-9508610F09A4}" presName="sibTrans" presStyleCnt="0"/>
      <dgm:spPr/>
    </dgm:pt>
    <dgm:pt modelId="{7C551A86-819E-4DF2-8621-2004095C6DA2}" type="pres">
      <dgm:prSet presAssocID="{B2A9BDA5-A186-4EA3-83E1-63468B947822}" presName="textNode" presStyleLbl="node1" presStyleIdx="3" presStyleCnt="10">
        <dgm:presLayoutVars>
          <dgm:bulletEnabled val="1"/>
        </dgm:presLayoutVars>
      </dgm:prSet>
      <dgm:spPr/>
    </dgm:pt>
    <dgm:pt modelId="{96CF35DE-FDBE-457F-8DE6-E2DEE3138E12}" type="pres">
      <dgm:prSet presAssocID="{C21E1E81-0242-4723-BD2B-6EB5BA5AC156}" presName="sibTrans" presStyleCnt="0"/>
      <dgm:spPr/>
    </dgm:pt>
    <dgm:pt modelId="{2774FF3C-9E3A-41F7-8C2B-1B27C96880E8}" type="pres">
      <dgm:prSet presAssocID="{E7B85A7C-C7EE-4067-8423-48F7AE2A78D7}" presName="textNode" presStyleLbl="node1" presStyleIdx="4" presStyleCnt="10">
        <dgm:presLayoutVars>
          <dgm:bulletEnabled val="1"/>
        </dgm:presLayoutVars>
      </dgm:prSet>
      <dgm:spPr/>
    </dgm:pt>
    <dgm:pt modelId="{AD1985ED-E402-429E-8B2C-7792D3B16918}" type="pres">
      <dgm:prSet presAssocID="{C9E952FF-6317-4081-B601-984C0C466E00}" presName="sibTrans" presStyleCnt="0"/>
      <dgm:spPr/>
    </dgm:pt>
    <dgm:pt modelId="{7D7E90FB-B40C-4C4C-9758-A19995EA89F7}" type="pres">
      <dgm:prSet presAssocID="{B1A87395-2162-4AC6-87EB-2C3584CF8164}" presName="textNode" presStyleLbl="node1" presStyleIdx="5" presStyleCnt="10">
        <dgm:presLayoutVars>
          <dgm:bulletEnabled val="1"/>
        </dgm:presLayoutVars>
      </dgm:prSet>
      <dgm:spPr/>
    </dgm:pt>
    <dgm:pt modelId="{DAC4DBD0-A3F9-4FB5-AEC8-BB228916870C}" type="pres">
      <dgm:prSet presAssocID="{7FB51888-2B05-46DE-8856-5BCB5CA68DBC}" presName="sibTrans" presStyleCnt="0"/>
      <dgm:spPr/>
    </dgm:pt>
    <dgm:pt modelId="{383B104C-F558-4B9D-86C2-0065AE56FB38}" type="pres">
      <dgm:prSet presAssocID="{1F35B890-9378-4F87-84B7-E46D5F7C9882}" presName="textNode" presStyleLbl="node1" presStyleIdx="6" presStyleCnt="10">
        <dgm:presLayoutVars>
          <dgm:bulletEnabled val="1"/>
        </dgm:presLayoutVars>
      </dgm:prSet>
      <dgm:spPr/>
    </dgm:pt>
    <dgm:pt modelId="{3172A1F1-0495-4B9C-A7AD-6AD1FA823C8A}" type="pres">
      <dgm:prSet presAssocID="{3EA6FAF8-AF69-4AD4-AF0A-E2CED7AB7822}" presName="sibTrans" presStyleCnt="0"/>
      <dgm:spPr/>
    </dgm:pt>
    <dgm:pt modelId="{44924C79-953F-4B45-B30D-E23696C1529D}" type="pres">
      <dgm:prSet presAssocID="{E650CD6A-6F4B-4E60-AA17-8A9CC67316C1}" presName="textNode" presStyleLbl="node1" presStyleIdx="7" presStyleCnt="10">
        <dgm:presLayoutVars>
          <dgm:bulletEnabled val="1"/>
        </dgm:presLayoutVars>
      </dgm:prSet>
      <dgm:spPr/>
    </dgm:pt>
    <dgm:pt modelId="{C2B48507-ED69-4E77-8A7F-9B0481D3C668}" type="pres">
      <dgm:prSet presAssocID="{622DC4A5-1A1B-4A46-866A-B8633B453EEB}" presName="sibTrans" presStyleCnt="0"/>
      <dgm:spPr/>
    </dgm:pt>
    <dgm:pt modelId="{E9302619-529E-4C24-9086-F4DB78097EB8}" type="pres">
      <dgm:prSet presAssocID="{BEC25725-DCCE-459C-9C6D-34133C4576BF}" presName="textNode" presStyleLbl="node1" presStyleIdx="8" presStyleCnt="10">
        <dgm:presLayoutVars>
          <dgm:bulletEnabled val="1"/>
        </dgm:presLayoutVars>
      </dgm:prSet>
      <dgm:spPr/>
    </dgm:pt>
    <dgm:pt modelId="{D28F4FC5-D8A1-44DC-84BB-CFCEF6454BAD}" type="pres">
      <dgm:prSet presAssocID="{28971673-1CE8-4ADE-903A-D1D150A63F64}" presName="sibTrans" presStyleCnt="0"/>
      <dgm:spPr/>
    </dgm:pt>
    <dgm:pt modelId="{C06B8DD4-86CD-49EE-B13A-107C7C0B8BFD}" type="pres">
      <dgm:prSet presAssocID="{56EEEBB5-D857-4E05-9B89-9AE2F9D3562E}" presName="textNode" presStyleLbl="node1" presStyleIdx="9" presStyleCnt="10">
        <dgm:presLayoutVars>
          <dgm:bulletEnabled val="1"/>
        </dgm:presLayoutVars>
      </dgm:prSet>
      <dgm:spPr/>
    </dgm:pt>
  </dgm:ptLst>
  <dgm:cxnLst>
    <dgm:cxn modelId="{C2CE7503-784F-4F4E-9622-C26D930C4345}" type="presOf" srcId="{B4A4C152-1F71-4E13-AAB7-97E80E70143A}" destId="{94E4E974-34AF-468F-ADF7-CF70DBCC160E}" srcOrd="0" destOrd="0" presId="urn:microsoft.com/office/officeart/2005/8/layout/hProcess9"/>
    <dgm:cxn modelId="{4316090C-19BE-42C5-8D29-76C531B69883}" srcId="{1470A705-C2B5-4A96-94F9-63FFB64359E6}" destId="{B2A9BDA5-A186-4EA3-83E1-63468B947822}" srcOrd="3" destOrd="0" parTransId="{21DCCD6F-8EF3-4FFB-870C-96F351CAD383}" sibTransId="{C21E1E81-0242-4723-BD2B-6EB5BA5AC156}"/>
    <dgm:cxn modelId="{6ABCA013-7FAA-4175-9706-92D362C8B93D}" type="presOf" srcId="{E7B85A7C-C7EE-4067-8423-48F7AE2A78D7}" destId="{2774FF3C-9E3A-41F7-8C2B-1B27C96880E8}" srcOrd="0" destOrd="0" presId="urn:microsoft.com/office/officeart/2005/8/layout/hProcess9"/>
    <dgm:cxn modelId="{4A54A813-5C84-4F29-BBAD-E917F827D063}" type="presOf" srcId="{1F35B890-9378-4F87-84B7-E46D5F7C9882}" destId="{383B104C-F558-4B9D-86C2-0065AE56FB38}" srcOrd="0" destOrd="0" presId="urn:microsoft.com/office/officeart/2005/8/layout/hProcess9"/>
    <dgm:cxn modelId="{5CD3BD13-1D73-4EE4-B7ED-91116D3F990E}" type="presOf" srcId="{89527621-FCC4-449E-99C6-B9CFDD9C5D6E}" destId="{E3F50854-C1DB-45A4-92FF-0ABAB9A37B8D}" srcOrd="0" destOrd="0" presId="urn:microsoft.com/office/officeart/2005/8/layout/hProcess9"/>
    <dgm:cxn modelId="{EF811116-A56B-43BE-B018-5D441DE3D3F1}" srcId="{1470A705-C2B5-4A96-94F9-63FFB64359E6}" destId="{BEC25725-DCCE-459C-9C6D-34133C4576BF}" srcOrd="8" destOrd="0" parTransId="{2A832B08-D28D-4640-80C5-E0DF0CB7B688}" sibTransId="{28971673-1CE8-4ADE-903A-D1D150A63F64}"/>
    <dgm:cxn modelId="{49395116-9773-4C49-A778-5EF0F1F67A76}" type="presOf" srcId="{E650CD6A-6F4B-4E60-AA17-8A9CC67316C1}" destId="{44924C79-953F-4B45-B30D-E23696C1529D}" srcOrd="0" destOrd="0" presId="urn:microsoft.com/office/officeart/2005/8/layout/hProcess9"/>
    <dgm:cxn modelId="{FEE68F17-B8C5-4955-89AA-09B424153F63}" srcId="{1470A705-C2B5-4A96-94F9-63FFB64359E6}" destId="{E7B85A7C-C7EE-4067-8423-48F7AE2A78D7}" srcOrd="4" destOrd="0" parTransId="{5A9A4F6D-92E9-4B99-81CC-7927B898BE8A}" sibTransId="{C9E952FF-6317-4081-B601-984C0C466E00}"/>
    <dgm:cxn modelId="{AB89742B-4CA7-40FD-8612-D7CEDF7A9787}" srcId="{1470A705-C2B5-4A96-94F9-63FFB64359E6}" destId="{B1A87395-2162-4AC6-87EB-2C3584CF8164}" srcOrd="5" destOrd="0" parTransId="{4FBF751B-831B-4C9A-90DE-36C316AC21E0}" sibTransId="{7FB51888-2B05-46DE-8856-5BCB5CA68DBC}"/>
    <dgm:cxn modelId="{F54A942B-01CD-42D5-9152-7F438F66AE1E}" srcId="{1470A705-C2B5-4A96-94F9-63FFB64359E6}" destId="{E650CD6A-6F4B-4E60-AA17-8A9CC67316C1}" srcOrd="7" destOrd="0" parTransId="{8B3427E2-D765-42EC-BE23-A13F77842F09}" sibTransId="{622DC4A5-1A1B-4A46-866A-B8633B453EEB}"/>
    <dgm:cxn modelId="{4265272D-4E6B-4BD6-B320-A19DA317D184}" type="presOf" srcId="{B2A9BDA5-A186-4EA3-83E1-63468B947822}" destId="{7C551A86-819E-4DF2-8621-2004095C6DA2}" srcOrd="0" destOrd="0" presId="urn:microsoft.com/office/officeart/2005/8/layout/hProcess9"/>
    <dgm:cxn modelId="{AEAB9A47-62E3-4F6F-A5B5-E1066963D777}" srcId="{1470A705-C2B5-4A96-94F9-63FFB64359E6}" destId="{954AB95E-CB7C-483A-813D-ECF5B7644B9A}" srcOrd="0" destOrd="0" parTransId="{148BF42D-470B-4D47-BFB3-202F04909960}" sibTransId="{4429AC08-BA32-49DA-ADD8-196FBE917284}"/>
    <dgm:cxn modelId="{A6B73B74-36A5-4B7B-8527-7548BEDCDDA8}" type="presOf" srcId="{954AB95E-CB7C-483A-813D-ECF5B7644B9A}" destId="{7BA6F730-DA35-4DA3-BB04-7C2ED2C3BBB0}" srcOrd="0" destOrd="0" presId="urn:microsoft.com/office/officeart/2005/8/layout/hProcess9"/>
    <dgm:cxn modelId="{50297258-B85B-41ED-B64D-3375F416FC0B}" type="presOf" srcId="{56EEEBB5-D857-4E05-9B89-9AE2F9D3562E}" destId="{C06B8DD4-86CD-49EE-B13A-107C7C0B8BFD}" srcOrd="0" destOrd="0" presId="urn:microsoft.com/office/officeart/2005/8/layout/hProcess9"/>
    <dgm:cxn modelId="{7641E78F-CFB9-40D6-90BA-2B8EF609898C}" srcId="{1470A705-C2B5-4A96-94F9-63FFB64359E6}" destId="{56EEEBB5-D857-4E05-9B89-9AE2F9D3562E}" srcOrd="9" destOrd="0" parTransId="{04D7C6EF-F441-4F2A-9970-BA14FC1D5F0B}" sibTransId="{5A3404D8-76BD-49E0-A597-205B5D348EA8}"/>
    <dgm:cxn modelId="{A6729A94-6760-41F8-8A96-4BFC271C2774}" srcId="{1470A705-C2B5-4A96-94F9-63FFB64359E6}" destId="{1F35B890-9378-4F87-84B7-E46D5F7C9882}" srcOrd="6" destOrd="0" parTransId="{A1C68910-ADA2-438C-B901-F87F21482F89}" sibTransId="{3EA6FAF8-AF69-4AD4-AF0A-E2CED7AB7822}"/>
    <dgm:cxn modelId="{E26C1EB9-829C-4E6A-A9D9-C2B40FB3D8A1}" type="presOf" srcId="{B1A87395-2162-4AC6-87EB-2C3584CF8164}" destId="{7D7E90FB-B40C-4C4C-9758-A19995EA89F7}" srcOrd="0" destOrd="0" presId="urn:microsoft.com/office/officeart/2005/8/layout/hProcess9"/>
    <dgm:cxn modelId="{BD85B5D9-F607-4B71-B290-81294A520B0F}" srcId="{1470A705-C2B5-4A96-94F9-63FFB64359E6}" destId="{B4A4C152-1F71-4E13-AAB7-97E80E70143A}" srcOrd="1" destOrd="0" parTransId="{E1C23E35-CB1D-4668-818A-0DCDCDFA7D17}" sibTransId="{A3F08DBE-5530-46E9-AC09-5709D278C007}"/>
    <dgm:cxn modelId="{89F518E3-BE4D-44A0-8942-84464C736761}" srcId="{1470A705-C2B5-4A96-94F9-63FFB64359E6}" destId="{89527621-FCC4-449E-99C6-B9CFDD9C5D6E}" srcOrd="2" destOrd="0" parTransId="{F5258CE8-F7F4-4EBA-96F0-3C8D9F8CF26C}" sibTransId="{0DBC0B73-529A-47D7-B069-9508610F09A4}"/>
    <dgm:cxn modelId="{EB36F4E4-D243-44BB-915B-37CF0E4FE8A4}" type="presOf" srcId="{BEC25725-DCCE-459C-9C6D-34133C4576BF}" destId="{E9302619-529E-4C24-9086-F4DB78097EB8}" srcOrd="0" destOrd="0" presId="urn:microsoft.com/office/officeart/2005/8/layout/hProcess9"/>
    <dgm:cxn modelId="{5E4647F1-BC2E-4198-A00E-8C239DC6CAAC}" type="presOf" srcId="{1470A705-C2B5-4A96-94F9-63FFB64359E6}" destId="{6E1596FE-959A-42F5-92CE-DD5F3C17F0D1}" srcOrd="0" destOrd="0" presId="urn:microsoft.com/office/officeart/2005/8/layout/hProcess9"/>
    <dgm:cxn modelId="{B7622BF7-D6FA-41AB-B438-CAF1CA0DCB37}" type="presParOf" srcId="{6E1596FE-959A-42F5-92CE-DD5F3C17F0D1}" destId="{E2647C2C-5D9A-4D62-8F45-158CD07A6079}" srcOrd="0" destOrd="0" presId="urn:microsoft.com/office/officeart/2005/8/layout/hProcess9"/>
    <dgm:cxn modelId="{B042FB9D-65D0-480F-B89E-3BA645F22927}" type="presParOf" srcId="{6E1596FE-959A-42F5-92CE-DD5F3C17F0D1}" destId="{6E6B345A-29EC-4C92-87C5-73EA9ADDE4E2}" srcOrd="1" destOrd="0" presId="urn:microsoft.com/office/officeart/2005/8/layout/hProcess9"/>
    <dgm:cxn modelId="{C98DDD86-123E-46BB-A825-201435ABC822}" type="presParOf" srcId="{6E6B345A-29EC-4C92-87C5-73EA9ADDE4E2}" destId="{7BA6F730-DA35-4DA3-BB04-7C2ED2C3BBB0}" srcOrd="0" destOrd="0" presId="urn:microsoft.com/office/officeart/2005/8/layout/hProcess9"/>
    <dgm:cxn modelId="{D67C79F2-C6AA-42D4-9D26-8A051CFF9E1F}" type="presParOf" srcId="{6E6B345A-29EC-4C92-87C5-73EA9ADDE4E2}" destId="{1E98F4AB-FC6F-4811-8FC3-A01563C02EAE}" srcOrd="1" destOrd="0" presId="urn:microsoft.com/office/officeart/2005/8/layout/hProcess9"/>
    <dgm:cxn modelId="{95F66D8E-3ECF-4A9B-AD1A-508DCE2A3744}" type="presParOf" srcId="{6E6B345A-29EC-4C92-87C5-73EA9ADDE4E2}" destId="{94E4E974-34AF-468F-ADF7-CF70DBCC160E}" srcOrd="2" destOrd="0" presId="urn:microsoft.com/office/officeart/2005/8/layout/hProcess9"/>
    <dgm:cxn modelId="{9FA7B8BD-90AF-434F-A0A4-6F4DB31295A0}" type="presParOf" srcId="{6E6B345A-29EC-4C92-87C5-73EA9ADDE4E2}" destId="{AB38194D-6639-4790-AF5B-0A90FB74C76A}" srcOrd="3" destOrd="0" presId="urn:microsoft.com/office/officeart/2005/8/layout/hProcess9"/>
    <dgm:cxn modelId="{13083F6A-F747-48AC-9BED-70FC369BB9AF}" type="presParOf" srcId="{6E6B345A-29EC-4C92-87C5-73EA9ADDE4E2}" destId="{E3F50854-C1DB-45A4-92FF-0ABAB9A37B8D}" srcOrd="4" destOrd="0" presId="urn:microsoft.com/office/officeart/2005/8/layout/hProcess9"/>
    <dgm:cxn modelId="{84171CD5-CBB3-402B-83EE-7632032B335D}" type="presParOf" srcId="{6E6B345A-29EC-4C92-87C5-73EA9ADDE4E2}" destId="{35FC4E0C-16B8-43C9-B97D-828E7B094E64}" srcOrd="5" destOrd="0" presId="urn:microsoft.com/office/officeart/2005/8/layout/hProcess9"/>
    <dgm:cxn modelId="{566A987E-1129-4EF6-B8B0-9B28507C50E2}" type="presParOf" srcId="{6E6B345A-29EC-4C92-87C5-73EA9ADDE4E2}" destId="{7C551A86-819E-4DF2-8621-2004095C6DA2}" srcOrd="6" destOrd="0" presId="urn:microsoft.com/office/officeart/2005/8/layout/hProcess9"/>
    <dgm:cxn modelId="{2336BA28-B3CF-4D07-9F61-C16DA709085A}" type="presParOf" srcId="{6E6B345A-29EC-4C92-87C5-73EA9ADDE4E2}" destId="{96CF35DE-FDBE-457F-8DE6-E2DEE3138E12}" srcOrd="7" destOrd="0" presId="urn:microsoft.com/office/officeart/2005/8/layout/hProcess9"/>
    <dgm:cxn modelId="{57CE3FFE-D806-4421-843D-BB10BCC4533B}" type="presParOf" srcId="{6E6B345A-29EC-4C92-87C5-73EA9ADDE4E2}" destId="{2774FF3C-9E3A-41F7-8C2B-1B27C96880E8}" srcOrd="8" destOrd="0" presId="urn:microsoft.com/office/officeart/2005/8/layout/hProcess9"/>
    <dgm:cxn modelId="{D412F56A-7803-4683-9EE6-6505B6049056}" type="presParOf" srcId="{6E6B345A-29EC-4C92-87C5-73EA9ADDE4E2}" destId="{AD1985ED-E402-429E-8B2C-7792D3B16918}" srcOrd="9" destOrd="0" presId="urn:microsoft.com/office/officeart/2005/8/layout/hProcess9"/>
    <dgm:cxn modelId="{9CAC4E65-467D-4D47-B3BD-CFC205A254A5}" type="presParOf" srcId="{6E6B345A-29EC-4C92-87C5-73EA9ADDE4E2}" destId="{7D7E90FB-B40C-4C4C-9758-A19995EA89F7}" srcOrd="10" destOrd="0" presId="urn:microsoft.com/office/officeart/2005/8/layout/hProcess9"/>
    <dgm:cxn modelId="{C1528E87-22B7-4E33-A9C7-16BE0EC99A33}" type="presParOf" srcId="{6E6B345A-29EC-4C92-87C5-73EA9ADDE4E2}" destId="{DAC4DBD0-A3F9-4FB5-AEC8-BB228916870C}" srcOrd="11" destOrd="0" presId="urn:microsoft.com/office/officeart/2005/8/layout/hProcess9"/>
    <dgm:cxn modelId="{9F40374B-AD0A-4DBC-9B31-4B1F775EA5DE}" type="presParOf" srcId="{6E6B345A-29EC-4C92-87C5-73EA9ADDE4E2}" destId="{383B104C-F558-4B9D-86C2-0065AE56FB38}" srcOrd="12" destOrd="0" presId="urn:microsoft.com/office/officeart/2005/8/layout/hProcess9"/>
    <dgm:cxn modelId="{C8EFAAD6-5BD8-4399-B956-F6F33D8465AE}" type="presParOf" srcId="{6E6B345A-29EC-4C92-87C5-73EA9ADDE4E2}" destId="{3172A1F1-0495-4B9C-A7AD-6AD1FA823C8A}" srcOrd="13" destOrd="0" presId="urn:microsoft.com/office/officeart/2005/8/layout/hProcess9"/>
    <dgm:cxn modelId="{19C5CE33-AD18-4327-9115-1605166C17E7}" type="presParOf" srcId="{6E6B345A-29EC-4C92-87C5-73EA9ADDE4E2}" destId="{44924C79-953F-4B45-B30D-E23696C1529D}" srcOrd="14" destOrd="0" presId="urn:microsoft.com/office/officeart/2005/8/layout/hProcess9"/>
    <dgm:cxn modelId="{B7DAB8E7-A338-4B29-AE3F-0C0DC062EF37}" type="presParOf" srcId="{6E6B345A-29EC-4C92-87C5-73EA9ADDE4E2}" destId="{C2B48507-ED69-4E77-8A7F-9B0481D3C668}" srcOrd="15" destOrd="0" presId="urn:microsoft.com/office/officeart/2005/8/layout/hProcess9"/>
    <dgm:cxn modelId="{7027D999-CBD3-4A4C-9971-F4776B2975F2}" type="presParOf" srcId="{6E6B345A-29EC-4C92-87C5-73EA9ADDE4E2}" destId="{E9302619-529E-4C24-9086-F4DB78097EB8}" srcOrd="16" destOrd="0" presId="urn:microsoft.com/office/officeart/2005/8/layout/hProcess9"/>
    <dgm:cxn modelId="{8408D1AA-0D7D-447A-96D6-566EF6E56B68}" type="presParOf" srcId="{6E6B345A-29EC-4C92-87C5-73EA9ADDE4E2}" destId="{D28F4FC5-D8A1-44DC-84BB-CFCEF6454BAD}" srcOrd="17" destOrd="0" presId="urn:microsoft.com/office/officeart/2005/8/layout/hProcess9"/>
    <dgm:cxn modelId="{A80ADBB0-F45D-4AF8-9F38-C6EB1F33A214}" type="presParOf" srcId="{6E6B345A-29EC-4C92-87C5-73EA9ADDE4E2}" destId="{C06B8DD4-86CD-49EE-B13A-107C7C0B8BFD}"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1AF4081-7939-41E1-B893-F91D39537CD4}"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en-US"/>
        </a:p>
      </dgm:t>
    </dgm:pt>
    <dgm:pt modelId="{20C473C0-65EC-46B4-BDEB-91736834D4B4}">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0" i="0" dirty="0"/>
            <a:t>No Absorbing Additives</a:t>
          </a:r>
          <a:endParaRPr lang="en-US" dirty="0"/>
        </a:p>
      </dgm:t>
    </dgm:pt>
    <dgm:pt modelId="{AD34F53B-00DF-42C5-A657-44360FC1F401}" type="parTrans" cxnId="{00CDA5C7-44CF-474C-96FC-D318D57B39C5}">
      <dgm:prSet/>
      <dgm:spPr/>
      <dgm:t>
        <a:bodyPr/>
        <a:lstStyle/>
        <a:p>
          <a:endParaRPr lang="en-US"/>
        </a:p>
      </dgm:t>
    </dgm:pt>
    <dgm:pt modelId="{C441BAC3-6E97-4388-9A78-D58D7B0E9F1A}" type="sibTrans" cxnId="{00CDA5C7-44CF-474C-96FC-D318D57B39C5}">
      <dgm:prSet/>
      <dgm:spPr/>
      <dgm:t>
        <a:bodyPr/>
        <a:lstStyle/>
        <a:p>
          <a:endParaRPr lang="en-US"/>
        </a:p>
      </dgm:t>
    </dgm:pt>
    <dgm:pt modelId="{4F6B7201-9A12-4B13-A337-0CC8366AC07C}">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0" i="0" dirty="0"/>
            <a:t>No Changes to the Polymer</a:t>
          </a:r>
          <a:endParaRPr lang="en-US" dirty="0"/>
        </a:p>
      </dgm:t>
    </dgm:pt>
    <dgm:pt modelId="{42048168-CD2E-4A7E-A990-CF6DE45BD3C2}" type="parTrans" cxnId="{D0F3BD84-ECE2-4056-ADA4-42D3ED40A22B}">
      <dgm:prSet/>
      <dgm:spPr/>
      <dgm:t>
        <a:bodyPr/>
        <a:lstStyle/>
        <a:p>
          <a:endParaRPr lang="en-US"/>
        </a:p>
      </dgm:t>
    </dgm:pt>
    <dgm:pt modelId="{0C391E0D-7313-4841-9938-61B68C5887DD}" type="sibTrans" cxnId="{D0F3BD84-ECE2-4056-ADA4-42D3ED40A22B}">
      <dgm:prSet/>
      <dgm:spPr/>
      <dgm:t>
        <a:bodyPr/>
        <a:lstStyle/>
        <a:p>
          <a:endParaRPr lang="en-US"/>
        </a:p>
      </dgm:t>
    </dgm:pt>
    <dgm:pt modelId="{4574A4E6-119D-4530-9048-B1A164FAC1A1}">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0" i="0"/>
            <a:t>Multi-Layer Welds</a:t>
          </a:r>
          <a:endParaRPr lang="en-US"/>
        </a:p>
      </dgm:t>
    </dgm:pt>
    <dgm:pt modelId="{25F7CFA2-D760-43CC-9871-73CE9903D961}" type="parTrans" cxnId="{FB38BB21-E226-4E56-AAF7-0E872A3030BB}">
      <dgm:prSet/>
      <dgm:spPr/>
      <dgm:t>
        <a:bodyPr/>
        <a:lstStyle/>
        <a:p>
          <a:endParaRPr lang="en-US"/>
        </a:p>
      </dgm:t>
    </dgm:pt>
    <dgm:pt modelId="{057C347A-2262-4764-9689-FDE9D408AFD4}" type="sibTrans" cxnId="{FB38BB21-E226-4E56-AAF7-0E872A3030BB}">
      <dgm:prSet/>
      <dgm:spPr/>
      <dgm:t>
        <a:bodyPr/>
        <a:lstStyle/>
        <a:p>
          <a:endParaRPr lang="en-US"/>
        </a:p>
      </dgm:t>
    </dgm:pt>
    <dgm:pt modelId="{2A7F7FA2-7EE9-424D-B0C7-CEB681A0159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0" i="0"/>
            <a:t>Deeper Welding Penetration</a:t>
          </a:r>
          <a:endParaRPr lang="en-US"/>
        </a:p>
      </dgm:t>
    </dgm:pt>
    <dgm:pt modelId="{660B0648-6E3D-4427-BA22-1F11FA04D60C}" type="parTrans" cxnId="{0A7A56AE-CC55-4993-9A82-D92C6A3DD908}">
      <dgm:prSet/>
      <dgm:spPr/>
      <dgm:t>
        <a:bodyPr/>
        <a:lstStyle/>
        <a:p>
          <a:endParaRPr lang="en-US"/>
        </a:p>
      </dgm:t>
    </dgm:pt>
    <dgm:pt modelId="{3F3E1B1E-59DA-4E10-8801-CA4C206E02C4}" type="sibTrans" cxnId="{0A7A56AE-CC55-4993-9A82-D92C6A3DD908}">
      <dgm:prSet/>
      <dgm:spPr/>
      <dgm:t>
        <a:bodyPr/>
        <a:lstStyle/>
        <a:p>
          <a:endParaRPr lang="en-US"/>
        </a:p>
      </dgm:t>
    </dgm:pt>
    <dgm:pt modelId="{4213F788-AF56-4F03-855A-25CA5247678F}">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0" i="0"/>
            <a:t>Difficult to Weld Polymers</a:t>
          </a:r>
          <a:endParaRPr lang="en-US"/>
        </a:p>
      </dgm:t>
    </dgm:pt>
    <dgm:pt modelId="{A6D5AEA0-76BC-4FEB-961B-2CF4F43861F7}" type="parTrans" cxnId="{C9398728-D9FB-4666-BEFB-68CFD4A5D092}">
      <dgm:prSet/>
      <dgm:spPr/>
      <dgm:t>
        <a:bodyPr/>
        <a:lstStyle/>
        <a:p>
          <a:endParaRPr lang="en-US"/>
        </a:p>
      </dgm:t>
    </dgm:pt>
    <dgm:pt modelId="{A222BF72-2452-44EA-9AE3-9D693A5D952B}" type="sibTrans" cxnId="{C9398728-D9FB-4666-BEFB-68CFD4A5D092}">
      <dgm:prSet/>
      <dgm:spPr/>
      <dgm:t>
        <a:bodyPr/>
        <a:lstStyle/>
        <a:p>
          <a:endParaRPr lang="en-US"/>
        </a:p>
      </dgm:t>
    </dgm:pt>
    <dgm:pt modelId="{39AEAB9E-412A-4BD6-9141-46DDC8B480C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0" i="0" dirty="0"/>
            <a:t>Certain “Annealing” Properties</a:t>
          </a:r>
          <a:endParaRPr lang="en-US" dirty="0"/>
        </a:p>
      </dgm:t>
    </dgm:pt>
    <dgm:pt modelId="{5E29537E-532E-4ACC-80C0-1460ABE754E7}" type="parTrans" cxnId="{5A507EC0-F644-469D-B196-454A48BAEF46}">
      <dgm:prSet/>
      <dgm:spPr/>
      <dgm:t>
        <a:bodyPr/>
        <a:lstStyle/>
        <a:p>
          <a:endParaRPr lang="en-US"/>
        </a:p>
      </dgm:t>
    </dgm:pt>
    <dgm:pt modelId="{45565B3C-B132-4B0B-A718-5E299DB82AE0}" type="sibTrans" cxnId="{5A507EC0-F644-469D-B196-454A48BAEF46}">
      <dgm:prSet/>
      <dgm:spPr/>
      <dgm:t>
        <a:bodyPr/>
        <a:lstStyle/>
        <a:p>
          <a:endParaRPr lang="en-US"/>
        </a:p>
      </dgm:t>
    </dgm:pt>
    <dgm:pt modelId="{F6BFFDD7-0A5A-4211-8EAC-A2BE7D7E34AB}" type="pres">
      <dgm:prSet presAssocID="{91AF4081-7939-41E1-B893-F91D39537CD4}" presName="linear" presStyleCnt="0">
        <dgm:presLayoutVars>
          <dgm:animLvl val="lvl"/>
          <dgm:resizeHandles val="exact"/>
        </dgm:presLayoutVars>
      </dgm:prSet>
      <dgm:spPr/>
    </dgm:pt>
    <dgm:pt modelId="{867C8700-35D5-4D43-B770-970BAD000801}" type="pres">
      <dgm:prSet presAssocID="{20C473C0-65EC-46B4-BDEB-91736834D4B4}" presName="parentText" presStyleLbl="node1" presStyleIdx="0" presStyleCnt="6">
        <dgm:presLayoutVars>
          <dgm:chMax val="0"/>
          <dgm:bulletEnabled val="1"/>
        </dgm:presLayoutVars>
      </dgm:prSet>
      <dgm:spPr/>
    </dgm:pt>
    <dgm:pt modelId="{C80FDBF7-CA42-4BE6-8CE8-03AD05B40E08}" type="pres">
      <dgm:prSet presAssocID="{C441BAC3-6E97-4388-9A78-D58D7B0E9F1A}"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7B9DB99-2EC4-495D-B362-396CA4D1E0C8}" type="pres">
      <dgm:prSet presAssocID="{4F6B7201-9A12-4B13-A337-0CC8366AC07C}" presName="parentText" presStyleLbl="node1" presStyleIdx="1" presStyleCnt="6">
        <dgm:presLayoutVars>
          <dgm:chMax val="0"/>
          <dgm:bulletEnabled val="1"/>
        </dgm:presLayoutVars>
      </dgm:prSet>
      <dgm:spPr/>
    </dgm:pt>
    <dgm:pt modelId="{A67C78AA-854D-40A1-B2D8-AA659FDEFF0B}" type="pres">
      <dgm:prSet presAssocID="{0C391E0D-7313-4841-9938-61B68C5887DD}"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B1F003E0-208C-406A-A213-262414159CD2}" type="pres">
      <dgm:prSet presAssocID="{4574A4E6-119D-4530-9048-B1A164FAC1A1}" presName="parentText" presStyleLbl="node1" presStyleIdx="2" presStyleCnt="6">
        <dgm:presLayoutVars>
          <dgm:chMax val="0"/>
          <dgm:bulletEnabled val="1"/>
        </dgm:presLayoutVars>
      </dgm:prSet>
      <dgm:spPr/>
    </dgm:pt>
    <dgm:pt modelId="{69101C17-8102-4D24-A744-828717C432ED}" type="pres">
      <dgm:prSet presAssocID="{057C347A-2262-4764-9689-FDE9D408AFD4}"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DC0848F-8303-45B9-B588-E54327A3778F}" type="pres">
      <dgm:prSet presAssocID="{2A7F7FA2-7EE9-424D-B0C7-CEB681A0159E}" presName="parentText" presStyleLbl="node1" presStyleIdx="3" presStyleCnt="6">
        <dgm:presLayoutVars>
          <dgm:chMax val="0"/>
          <dgm:bulletEnabled val="1"/>
        </dgm:presLayoutVars>
      </dgm:prSet>
      <dgm:spPr/>
    </dgm:pt>
    <dgm:pt modelId="{4BB2CCCB-DD01-44F4-BF45-C302A1FFE522}" type="pres">
      <dgm:prSet presAssocID="{3F3E1B1E-59DA-4E10-8801-CA4C206E02C4}"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8DCDF0E-A43E-421C-844D-EED8B416C8DF}" type="pres">
      <dgm:prSet presAssocID="{4213F788-AF56-4F03-855A-25CA5247678F}" presName="parentText" presStyleLbl="node1" presStyleIdx="4" presStyleCnt="6">
        <dgm:presLayoutVars>
          <dgm:chMax val="0"/>
          <dgm:bulletEnabled val="1"/>
        </dgm:presLayoutVars>
      </dgm:prSet>
      <dgm:spPr/>
    </dgm:pt>
    <dgm:pt modelId="{0FA864FC-4FD2-4D99-8F97-9F89717054BD}" type="pres">
      <dgm:prSet presAssocID="{A222BF72-2452-44EA-9AE3-9D693A5D952B}"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FC9FA04-4557-4B9B-BF09-8751C26FDE80}" type="pres">
      <dgm:prSet presAssocID="{39AEAB9E-412A-4BD6-9141-46DDC8B480C3}" presName="parentText" presStyleLbl="node1" presStyleIdx="5" presStyleCnt="6">
        <dgm:presLayoutVars>
          <dgm:chMax val="0"/>
          <dgm:bulletEnabled val="1"/>
        </dgm:presLayoutVars>
      </dgm:prSet>
      <dgm:spPr/>
    </dgm:pt>
  </dgm:ptLst>
  <dgm:cxnLst>
    <dgm:cxn modelId="{EF5FF31F-1634-4F02-9991-AE24B6C35B53}" type="presOf" srcId="{2A7F7FA2-7EE9-424D-B0C7-CEB681A0159E}" destId="{1DC0848F-8303-45B9-B588-E54327A3778F}" srcOrd="0" destOrd="0" presId="urn:microsoft.com/office/officeart/2005/8/layout/vList2"/>
    <dgm:cxn modelId="{FB38BB21-E226-4E56-AAF7-0E872A3030BB}" srcId="{91AF4081-7939-41E1-B893-F91D39537CD4}" destId="{4574A4E6-119D-4530-9048-B1A164FAC1A1}" srcOrd="2" destOrd="0" parTransId="{25F7CFA2-D760-43CC-9871-73CE9903D961}" sibTransId="{057C347A-2262-4764-9689-FDE9D408AFD4}"/>
    <dgm:cxn modelId="{C9398728-D9FB-4666-BEFB-68CFD4A5D092}" srcId="{91AF4081-7939-41E1-B893-F91D39537CD4}" destId="{4213F788-AF56-4F03-855A-25CA5247678F}" srcOrd="4" destOrd="0" parTransId="{A6D5AEA0-76BC-4FEB-961B-2CF4F43861F7}" sibTransId="{A222BF72-2452-44EA-9AE3-9D693A5D952B}"/>
    <dgm:cxn modelId="{E8AFCD76-B46D-48E1-AD51-8F6456414541}" type="presOf" srcId="{4213F788-AF56-4F03-855A-25CA5247678F}" destId="{F8DCDF0E-A43E-421C-844D-EED8B416C8DF}" srcOrd="0" destOrd="0" presId="urn:microsoft.com/office/officeart/2005/8/layout/vList2"/>
    <dgm:cxn modelId="{D0F3BD84-ECE2-4056-ADA4-42D3ED40A22B}" srcId="{91AF4081-7939-41E1-B893-F91D39537CD4}" destId="{4F6B7201-9A12-4B13-A337-0CC8366AC07C}" srcOrd="1" destOrd="0" parTransId="{42048168-CD2E-4A7E-A990-CF6DE45BD3C2}" sibTransId="{0C391E0D-7313-4841-9938-61B68C5887DD}"/>
    <dgm:cxn modelId="{EAF65C8B-0692-4F82-AEBA-C4637BA0E1EB}" type="presOf" srcId="{91AF4081-7939-41E1-B893-F91D39537CD4}" destId="{F6BFFDD7-0A5A-4211-8EAC-A2BE7D7E34AB}" srcOrd="0" destOrd="0" presId="urn:microsoft.com/office/officeart/2005/8/layout/vList2"/>
    <dgm:cxn modelId="{0A7A56AE-CC55-4993-9A82-D92C6A3DD908}" srcId="{91AF4081-7939-41E1-B893-F91D39537CD4}" destId="{2A7F7FA2-7EE9-424D-B0C7-CEB681A0159E}" srcOrd="3" destOrd="0" parTransId="{660B0648-6E3D-4427-BA22-1F11FA04D60C}" sibTransId="{3F3E1B1E-59DA-4E10-8801-CA4C206E02C4}"/>
    <dgm:cxn modelId="{6DB418B3-BE5C-4B46-AAF4-976F613CA77E}" type="presOf" srcId="{4F6B7201-9A12-4B13-A337-0CC8366AC07C}" destId="{97B9DB99-2EC4-495D-B362-396CA4D1E0C8}" srcOrd="0" destOrd="0" presId="urn:microsoft.com/office/officeart/2005/8/layout/vList2"/>
    <dgm:cxn modelId="{5A507EC0-F644-469D-B196-454A48BAEF46}" srcId="{91AF4081-7939-41E1-B893-F91D39537CD4}" destId="{39AEAB9E-412A-4BD6-9141-46DDC8B480C3}" srcOrd="5" destOrd="0" parTransId="{5E29537E-532E-4ACC-80C0-1460ABE754E7}" sibTransId="{45565B3C-B132-4B0B-A718-5E299DB82AE0}"/>
    <dgm:cxn modelId="{00CDA5C7-44CF-474C-96FC-D318D57B39C5}" srcId="{91AF4081-7939-41E1-B893-F91D39537CD4}" destId="{20C473C0-65EC-46B4-BDEB-91736834D4B4}" srcOrd="0" destOrd="0" parTransId="{AD34F53B-00DF-42C5-A657-44360FC1F401}" sibTransId="{C441BAC3-6E97-4388-9A78-D58D7B0E9F1A}"/>
    <dgm:cxn modelId="{AE7657DF-4610-4286-8D56-2D6E24D856F8}" type="presOf" srcId="{39AEAB9E-412A-4BD6-9141-46DDC8B480C3}" destId="{CFC9FA04-4557-4B9B-BF09-8751C26FDE80}" srcOrd="0" destOrd="0" presId="urn:microsoft.com/office/officeart/2005/8/layout/vList2"/>
    <dgm:cxn modelId="{C1A42CEF-A3F4-47EE-8653-DECC66FCA66D}" type="presOf" srcId="{4574A4E6-119D-4530-9048-B1A164FAC1A1}" destId="{B1F003E0-208C-406A-A213-262414159CD2}" srcOrd="0" destOrd="0" presId="urn:microsoft.com/office/officeart/2005/8/layout/vList2"/>
    <dgm:cxn modelId="{87745BFF-C6ED-47C0-8705-D414D6B8A797}" type="presOf" srcId="{20C473C0-65EC-46B4-BDEB-91736834D4B4}" destId="{867C8700-35D5-4D43-B770-970BAD000801}" srcOrd="0" destOrd="0" presId="urn:microsoft.com/office/officeart/2005/8/layout/vList2"/>
    <dgm:cxn modelId="{8879E04E-8165-4CDA-8BFF-68AB19509BCD}" type="presParOf" srcId="{F6BFFDD7-0A5A-4211-8EAC-A2BE7D7E34AB}" destId="{867C8700-35D5-4D43-B770-970BAD000801}" srcOrd="0" destOrd="0" presId="urn:microsoft.com/office/officeart/2005/8/layout/vList2"/>
    <dgm:cxn modelId="{3376E496-39F4-4589-BFF1-04F4D0D113EF}" type="presParOf" srcId="{F6BFFDD7-0A5A-4211-8EAC-A2BE7D7E34AB}" destId="{C80FDBF7-CA42-4BE6-8CE8-03AD05B40E08}" srcOrd="1" destOrd="0" presId="urn:microsoft.com/office/officeart/2005/8/layout/vList2"/>
    <dgm:cxn modelId="{3D41C4F8-963F-4929-9C27-F56D21DB3856}" type="presParOf" srcId="{F6BFFDD7-0A5A-4211-8EAC-A2BE7D7E34AB}" destId="{97B9DB99-2EC4-495D-B362-396CA4D1E0C8}" srcOrd="2" destOrd="0" presId="urn:microsoft.com/office/officeart/2005/8/layout/vList2"/>
    <dgm:cxn modelId="{6CBDE737-6EA3-49F9-B716-1FF4AB878014}" type="presParOf" srcId="{F6BFFDD7-0A5A-4211-8EAC-A2BE7D7E34AB}" destId="{A67C78AA-854D-40A1-B2D8-AA659FDEFF0B}" srcOrd="3" destOrd="0" presId="urn:microsoft.com/office/officeart/2005/8/layout/vList2"/>
    <dgm:cxn modelId="{0D552E39-CE0A-4828-8A7E-3C2818C9AC40}" type="presParOf" srcId="{F6BFFDD7-0A5A-4211-8EAC-A2BE7D7E34AB}" destId="{B1F003E0-208C-406A-A213-262414159CD2}" srcOrd="4" destOrd="0" presId="urn:microsoft.com/office/officeart/2005/8/layout/vList2"/>
    <dgm:cxn modelId="{7DE95339-E1BD-445C-8618-496535013615}" type="presParOf" srcId="{F6BFFDD7-0A5A-4211-8EAC-A2BE7D7E34AB}" destId="{69101C17-8102-4D24-A744-828717C432ED}" srcOrd="5" destOrd="0" presId="urn:microsoft.com/office/officeart/2005/8/layout/vList2"/>
    <dgm:cxn modelId="{6B9F4CC1-6053-4860-A79F-9D995F1E9888}" type="presParOf" srcId="{F6BFFDD7-0A5A-4211-8EAC-A2BE7D7E34AB}" destId="{1DC0848F-8303-45B9-B588-E54327A3778F}" srcOrd="6" destOrd="0" presId="urn:microsoft.com/office/officeart/2005/8/layout/vList2"/>
    <dgm:cxn modelId="{72F46662-28ED-4D3C-AEE9-77AA74E2CAD8}" type="presParOf" srcId="{F6BFFDD7-0A5A-4211-8EAC-A2BE7D7E34AB}" destId="{4BB2CCCB-DD01-44F4-BF45-C302A1FFE522}" srcOrd="7" destOrd="0" presId="urn:microsoft.com/office/officeart/2005/8/layout/vList2"/>
    <dgm:cxn modelId="{090A14DC-1C33-48A7-9CCA-665708046472}" type="presParOf" srcId="{F6BFFDD7-0A5A-4211-8EAC-A2BE7D7E34AB}" destId="{F8DCDF0E-A43E-421C-844D-EED8B416C8DF}" srcOrd="8" destOrd="0" presId="urn:microsoft.com/office/officeart/2005/8/layout/vList2"/>
    <dgm:cxn modelId="{4FEFDE52-2A08-462D-9A8A-E232B33D24AA}" type="presParOf" srcId="{F6BFFDD7-0A5A-4211-8EAC-A2BE7D7E34AB}" destId="{0FA864FC-4FD2-4D99-8F97-9F89717054BD}" srcOrd="9" destOrd="0" presId="urn:microsoft.com/office/officeart/2005/8/layout/vList2"/>
    <dgm:cxn modelId="{5EBD33BB-0F2F-47A5-A883-9CE4696E5094}" type="presParOf" srcId="{F6BFFDD7-0A5A-4211-8EAC-A2BE7D7E34AB}" destId="{CFC9FA04-4557-4B9B-BF09-8751C26FDE80}"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A42176-73BF-4E40-93D6-5DE9793D84E3}"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en-US"/>
        </a:p>
      </dgm:t>
    </dgm:pt>
    <dgm:pt modelId="{EC515146-EBD2-4B3D-8B91-CE9154464E84}">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US" b="0" i="0"/>
            <a:t>Tubing to Fitting</a:t>
          </a:r>
          <a:endParaRPr lang="en-US"/>
        </a:p>
      </dgm:t>
    </dgm:pt>
    <dgm:pt modelId="{23D445AB-89D7-4A4F-B3E8-756A5DFB6A9B}" type="parTrans" cxnId="{386E7A38-AE33-4603-BA58-104CA0E8A038}">
      <dgm:prSet/>
      <dgm:spPr/>
      <dgm:t>
        <a:bodyPr/>
        <a:lstStyle/>
        <a:p>
          <a:endParaRPr lang="en-US"/>
        </a:p>
      </dgm:t>
    </dgm:pt>
    <dgm:pt modelId="{F9A0A4EE-7655-4E8E-B628-1A5FB473BCA9}" type="sibTrans" cxnId="{386E7A38-AE33-4603-BA58-104CA0E8A038}">
      <dgm:prSet/>
      <dgm:spPr/>
      <dgm:t>
        <a:bodyPr/>
        <a:lstStyle/>
        <a:p>
          <a:endParaRPr lang="en-US"/>
        </a:p>
      </dgm:t>
    </dgm:pt>
    <dgm:pt modelId="{2B294CB4-F0DE-491E-860A-037D0F7852E3}">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b="0" i="0" dirty="0"/>
            <a:t>Microfluidic</a:t>
          </a:r>
          <a:endParaRPr lang="en-US" dirty="0"/>
        </a:p>
      </dgm:t>
    </dgm:pt>
    <dgm:pt modelId="{268181BB-80B3-4D8E-B0DC-4E08D2C11D58}" type="parTrans" cxnId="{252EAEAC-23FE-430F-97AC-9668C3527EDB}">
      <dgm:prSet/>
      <dgm:spPr/>
      <dgm:t>
        <a:bodyPr/>
        <a:lstStyle/>
        <a:p>
          <a:endParaRPr lang="en-US"/>
        </a:p>
      </dgm:t>
    </dgm:pt>
    <dgm:pt modelId="{4106C7F2-3047-4527-83BB-0BB888B0390F}" type="sibTrans" cxnId="{252EAEAC-23FE-430F-97AC-9668C3527EDB}">
      <dgm:prSet/>
      <dgm:spPr/>
      <dgm:t>
        <a:bodyPr/>
        <a:lstStyle/>
        <a:p>
          <a:endParaRPr lang="en-US"/>
        </a:p>
      </dgm:t>
    </dgm:pt>
    <dgm:pt modelId="{CD225238-A0EF-4621-87D5-5352A9B52D69}">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b="0" i="0"/>
            <a:t>Fluid and IV Bag</a:t>
          </a:r>
          <a:endParaRPr lang="en-US"/>
        </a:p>
      </dgm:t>
    </dgm:pt>
    <dgm:pt modelId="{E2D2BCA1-CBBF-4BD4-8FD2-026ABB38ED0E}" type="parTrans" cxnId="{FF053972-4579-46C8-99EE-28ECF0E731E6}">
      <dgm:prSet/>
      <dgm:spPr/>
      <dgm:t>
        <a:bodyPr/>
        <a:lstStyle/>
        <a:p>
          <a:endParaRPr lang="en-US"/>
        </a:p>
      </dgm:t>
    </dgm:pt>
    <dgm:pt modelId="{CAFE1A94-BC8F-4C14-8C5B-CCCFA230CDE3}" type="sibTrans" cxnId="{FF053972-4579-46C8-99EE-28ECF0E731E6}">
      <dgm:prSet/>
      <dgm:spPr/>
      <dgm:t>
        <a:bodyPr/>
        <a:lstStyle/>
        <a:p>
          <a:endParaRPr lang="en-US"/>
        </a:p>
      </dgm:t>
    </dgm:pt>
    <dgm:pt modelId="{D38BA836-101C-49AA-9277-C12398C605F9}">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en-US" b="0" i="0"/>
            <a:t>Sample Trays</a:t>
          </a:r>
          <a:endParaRPr lang="en-US"/>
        </a:p>
      </dgm:t>
    </dgm:pt>
    <dgm:pt modelId="{5BF9129C-329D-4C60-9261-6F9C2051FC0B}" type="parTrans" cxnId="{C3D470E9-ADB6-4CA8-B468-4C38DEB29A76}">
      <dgm:prSet/>
      <dgm:spPr/>
      <dgm:t>
        <a:bodyPr/>
        <a:lstStyle/>
        <a:p>
          <a:endParaRPr lang="en-US"/>
        </a:p>
      </dgm:t>
    </dgm:pt>
    <dgm:pt modelId="{22EBE71C-E8A0-43E6-BC42-BE21D1E43CC6}" type="sibTrans" cxnId="{C3D470E9-ADB6-4CA8-B468-4C38DEB29A76}">
      <dgm:prSet/>
      <dgm:spPr/>
      <dgm:t>
        <a:bodyPr/>
        <a:lstStyle/>
        <a:p>
          <a:endParaRPr lang="en-US"/>
        </a:p>
      </dgm:t>
    </dgm:pt>
    <dgm:pt modelId="{308A3C71-CF31-4FAD-B064-37124C3C21CC}">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b="0" i="0"/>
            <a:t>Packaging</a:t>
          </a:r>
          <a:endParaRPr lang="en-US"/>
        </a:p>
      </dgm:t>
    </dgm:pt>
    <dgm:pt modelId="{6D9E70C1-5E32-4334-AE18-F5B1CEF0939B}" type="parTrans" cxnId="{B75907FB-1F5A-4A5F-A64B-66198455ECE8}">
      <dgm:prSet/>
      <dgm:spPr/>
      <dgm:t>
        <a:bodyPr/>
        <a:lstStyle/>
        <a:p>
          <a:endParaRPr lang="en-US"/>
        </a:p>
      </dgm:t>
    </dgm:pt>
    <dgm:pt modelId="{26F15B83-DC84-4C79-8EB1-0FB60F916D2B}" type="sibTrans" cxnId="{B75907FB-1F5A-4A5F-A64B-66198455ECE8}">
      <dgm:prSet/>
      <dgm:spPr/>
      <dgm:t>
        <a:bodyPr/>
        <a:lstStyle/>
        <a:p>
          <a:endParaRPr lang="en-US"/>
        </a:p>
      </dgm:t>
    </dgm:pt>
    <dgm:pt modelId="{CEB1CFD3-E10F-4EDB-9D6D-54DC3AB81545}" type="pres">
      <dgm:prSet presAssocID="{C2A42176-73BF-4E40-93D6-5DE9793D84E3}" presName="linear" presStyleCnt="0">
        <dgm:presLayoutVars>
          <dgm:animLvl val="lvl"/>
          <dgm:resizeHandles val="exact"/>
        </dgm:presLayoutVars>
      </dgm:prSet>
      <dgm:spPr/>
    </dgm:pt>
    <dgm:pt modelId="{E5B42D58-272F-49A2-9D82-499582BB1B19}" type="pres">
      <dgm:prSet presAssocID="{EC515146-EBD2-4B3D-8B91-CE9154464E84}" presName="parentText" presStyleLbl="node1" presStyleIdx="0" presStyleCnt="5">
        <dgm:presLayoutVars>
          <dgm:chMax val="0"/>
          <dgm:bulletEnabled val="1"/>
        </dgm:presLayoutVars>
      </dgm:prSet>
      <dgm:spPr/>
    </dgm:pt>
    <dgm:pt modelId="{2EA651FD-BB89-4891-B213-22746C481241}" type="pres">
      <dgm:prSet presAssocID="{F9A0A4EE-7655-4E8E-B628-1A5FB473BCA9}"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B3A56503-EE6F-4E7A-93A4-524B2C2E9397}" type="pres">
      <dgm:prSet presAssocID="{2B294CB4-F0DE-491E-860A-037D0F7852E3}" presName="parentText" presStyleLbl="node1" presStyleIdx="1" presStyleCnt="5">
        <dgm:presLayoutVars>
          <dgm:chMax val="0"/>
          <dgm:bulletEnabled val="1"/>
        </dgm:presLayoutVars>
      </dgm:prSet>
      <dgm:spPr/>
    </dgm:pt>
    <dgm:pt modelId="{3BB72A1D-E23C-45F5-B8C4-F3612866BCA3}" type="pres">
      <dgm:prSet presAssocID="{4106C7F2-3047-4527-83BB-0BB888B0390F}"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D7F1906-B5B3-4366-86D4-4EE3931785D3}" type="pres">
      <dgm:prSet presAssocID="{CD225238-A0EF-4621-87D5-5352A9B52D69}" presName="parentText" presStyleLbl="node1" presStyleIdx="2" presStyleCnt="5">
        <dgm:presLayoutVars>
          <dgm:chMax val="0"/>
          <dgm:bulletEnabled val="1"/>
        </dgm:presLayoutVars>
      </dgm:prSet>
      <dgm:spPr/>
    </dgm:pt>
    <dgm:pt modelId="{395CFCAE-60FA-400A-8147-59EDAFB41094}" type="pres">
      <dgm:prSet presAssocID="{CAFE1A94-BC8F-4C14-8C5B-CCCFA230CDE3}"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7C45317-405A-4BF4-B999-6DE1A3954EC3}" type="pres">
      <dgm:prSet presAssocID="{D38BA836-101C-49AA-9277-C12398C605F9}" presName="parentText" presStyleLbl="node1" presStyleIdx="3" presStyleCnt="5">
        <dgm:presLayoutVars>
          <dgm:chMax val="0"/>
          <dgm:bulletEnabled val="1"/>
        </dgm:presLayoutVars>
      </dgm:prSet>
      <dgm:spPr/>
    </dgm:pt>
    <dgm:pt modelId="{CA4C5741-D983-4644-9675-EC99E8D184AE}" type="pres">
      <dgm:prSet presAssocID="{22EBE71C-E8A0-43E6-BC42-BE21D1E43CC6}" presName="spacer"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06A65A1-78E0-407D-8B9F-72474CBAD2E9}" type="pres">
      <dgm:prSet presAssocID="{308A3C71-CF31-4FAD-B064-37124C3C21CC}" presName="parentText" presStyleLbl="node1" presStyleIdx="4" presStyleCnt="5">
        <dgm:presLayoutVars>
          <dgm:chMax val="0"/>
          <dgm:bulletEnabled val="1"/>
        </dgm:presLayoutVars>
      </dgm:prSet>
      <dgm:spPr/>
    </dgm:pt>
  </dgm:ptLst>
  <dgm:cxnLst>
    <dgm:cxn modelId="{E9B4EA07-5DC9-416F-B493-0121386DD583}" type="presOf" srcId="{D38BA836-101C-49AA-9277-C12398C605F9}" destId="{77C45317-405A-4BF4-B999-6DE1A3954EC3}" srcOrd="0" destOrd="0" presId="urn:microsoft.com/office/officeart/2005/8/layout/vList2"/>
    <dgm:cxn modelId="{9D65FC14-AD19-434D-B1E1-B611BFC691F3}" type="presOf" srcId="{2B294CB4-F0DE-491E-860A-037D0F7852E3}" destId="{B3A56503-EE6F-4E7A-93A4-524B2C2E9397}" srcOrd="0" destOrd="0" presId="urn:microsoft.com/office/officeart/2005/8/layout/vList2"/>
    <dgm:cxn modelId="{386E7A38-AE33-4603-BA58-104CA0E8A038}" srcId="{C2A42176-73BF-4E40-93D6-5DE9793D84E3}" destId="{EC515146-EBD2-4B3D-8B91-CE9154464E84}" srcOrd="0" destOrd="0" parTransId="{23D445AB-89D7-4A4F-B3E8-756A5DFB6A9B}" sibTransId="{F9A0A4EE-7655-4E8E-B628-1A5FB473BCA9}"/>
    <dgm:cxn modelId="{B529E96D-1D5E-41D1-85E8-8AC7CFBFDD6C}" type="presOf" srcId="{EC515146-EBD2-4B3D-8B91-CE9154464E84}" destId="{E5B42D58-272F-49A2-9D82-499582BB1B19}" srcOrd="0" destOrd="0" presId="urn:microsoft.com/office/officeart/2005/8/layout/vList2"/>
    <dgm:cxn modelId="{FF053972-4579-46C8-99EE-28ECF0E731E6}" srcId="{C2A42176-73BF-4E40-93D6-5DE9793D84E3}" destId="{CD225238-A0EF-4621-87D5-5352A9B52D69}" srcOrd="2" destOrd="0" parTransId="{E2D2BCA1-CBBF-4BD4-8FD2-026ABB38ED0E}" sibTransId="{CAFE1A94-BC8F-4C14-8C5B-CCCFA230CDE3}"/>
    <dgm:cxn modelId="{40D329A2-A188-489C-96F4-20390DF93411}" type="presOf" srcId="{C2A42176-73BF-4E40-93D6-5DE9793D84E3}" destId="{CEB1CFD3-E10F-4EDB-9D6D-54DC3AB81545}" srcOrd="0" destOrd="0" presId="urn:microsoft.com/office/officeart/2005/8/layout/vList2"/>
    <dgm:cxn modelId="{252EAEAC-23FE-430F-97AC-9668C3527EDB}" srcId="{C2A42176-73BF-4E40-93D6-5DE9793D84E3}" destId="{2B294CB4-F0DE-491E-860A-037D0F7852E3}" srcOrd="1" destOrd="0" parTransId="{268181BB-80B3-4D8E-B0DC-4E08D2C11D58}" sibTransId="{4106C7F2-3047-4527-83BB-0BB888B0390F}"/>
    <dgm:cxn modelId="{8DC843B5-BF57-4ECB-B577-2A92526DCCFE}" type="presOf" srcId="{308A3C71-CF31-4FAD-B064-37124C3C21CC}" destId="{206A65A1-78E0-407D-8B9F-72474CBAD2E9}" srcOrd="0" destOrd="0" presId="urn:microsoft.com/office/officeart/2005/8/layout/vList2"/>
    <dgm:cxn modelId="{C3D470E9-ADB6-4CA8-B468-4C38DEB29A76}" srcId="{C2A42176-73BF-4E40-93D6-5DE9793D84E3}" destId="{D38BA836-101C-49AA-9277-C12398C605F9}" srcOrd="3" destOrd="0" parTransId="{5BF9129C-329D-4C60-9261-6F9C2051FC0B}" sibTransId="{22EBE71C-E8A0-43E6-BC42-BE21D1E43CC6}"/>
    <dgm:cxn modelId="{7F8E75EC-E0A8-4682-A327-0A4CA3A385A5}" type="presOf" srcId="{CD225238-A0EF-4621-87D5-5352A9B52D69}" destId="{9D7F1906-B5B3-4366-86D4-4EE3931785D3}" srcOrd="0" destOrd="0" presId="urn:microsoft.com/office/officeart/2005/8/layout/vList2"/>
    <dgm:cxn modelId="{B75907FB-1F5A-4A5F-A64B-66198455ECE8}" srcId="{C2A42176-73BF-4E40-93D6-5DE9793D84E3}" destId="{308A3C71-CF31-4FAD-B064-37124C3C21CC}" srcOrd="4" destOrd="0" parTransId="{6D9E70C1-5E32-4334-AE18-F5B1CEF0939B}" sibTransId="{26F15B83-DC84-4C79-8EB1-0FB60F916D2B}"/>
    <dgm:cxn modelId="{591BE0E3-A1DA-4B21-9099-7E270C692859}" type="presParOf" srcId="{CEB1CFD3-E10F-4EDB-9D6D-54DC3AB81545}" destId="{E5B42D58-272F-49A2-9D82-499582BB1B19}" srcOrd="0" destOrd="0" presId="urn:microsoft.com/office/officeart/2005/8/layout/vList2"/>
    <dgm:cxn modelId="{E23E7D43-C671-4F0D-9D90-814B27671A09}" type="presParOf" srcId="{CEB1CFD3-E10F-4EDB-9D6D-54DC3AB81545}" destId="{2EA651FD-BB89-4891-B213-22746C481241}" srcOrd="1" destOrd="0" presId="urn:microsoft.com/office/officeart/2005/8/layout/vList2"/>
    <dgm:cxn modelId="{5C41DC2C-ED40-416A-BB3B-80BD705D342B}" type="presParOf" srcId="{CEB1CFD3-E10F-4EDB-9D6D-54DC3AB81545}" destId="{B3A56503-EE6F-4E7A-93A4-524B2C2E9397}" srcOrd="2" destOrd="0" presId="urn:microsoft.com/office/officeart/2005/8/layout/vList2"/>
    <dgm:cxn modelId="{224EAC96-ECA1-43B3-8491-76CF374DB7F0}" type="presParOf" srcId="{CEB1CFD3-E10F-4EDB-9D6D-54DC3AB81545}" destId="{3BB72A1D-E23C-45F5-B8C4-F3612866BCA3}" srcOrd="3" destOrd="0" presId="urn:microsoft.com/office/officeart/2005/8/layout/vList2"/>
    <dgm:cxn modelId="{6FE3629F-37C9-423B-AAC9-6600CBB46318}" type="presParOf" srcId="{CEB1CFD3-E10F-4EDB-9D6D-54DC3AB81545}" destId="{9D7F1906-B5B3-4366-86D4-4EE3931785D3}" srcOrd="4" destOrd="0" presId="urn:microsoft.com/office/officeart/2005/8/layout/vList2"/>
    <dgm:cxn modelId="{2C083D22-8A0D-4990-BAD7-7332BDA7E793}" type="presParOf" srcId="{CEB1CFD3-E10F-4EDB-9D6D-54DC3AB81545}" destId="{395CFCAE-60FA-400A-8147-59EDAFB41094}" srcOrd="5" destOrd="0" presId="urn:microsoft.com/office/officeart/2005/8/layout/vList2"/>
    <dgm:cxn modelId="{BD9ACBED-074E-4E36-9766-0F178C5AD524}" type="presParOf" srcId="{CEB1CFD3-E10F-4EDB-9D6D-54DC3AB81545}" destId="{77C45317-405A-4BF4-B999-6DE1A3954EC3}" srcOrd="6" destOrd="0" presId="urn:microsoft.com/office/officeart/2005/8/layout/vList2"/>
    <dgm:cxn modelId="{C3B8405D-9327-43B8-A5A2-93871CC0A02A}" type="presParOf" srcId="{CEB1CFD3-E10F-4EDB-9D6D-54DC3AB81545}" destId="{CA4C5741-D983-4644-9675-EC99E8D184AE}" srcOrd="7" destOrd="0" presId="urn:microsoft.com/office/officeart/2005/8/layout/vList2"/>
    <dgm:cxn modelId="{51573988-F4D7-43E9-AC6F-0381016795B5}" type="presParOf" srcId="{CEB1CFD3-E10F-4EDB-9D6D-54DC3AB81545}" destId="{206A65A1-78E0-407D-8B9F-72474CBAD2E9}"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58DDF4-7F0E-49AC-99C9-566E4B8E8A5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1A8BC16-E1DC-4D4D-995F-9041FD36475C}">
      <dgm:prSe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1400" b="1" i="0" dirty="0"/>
            <a:t>PP</a:t>
          </a:r>
          <a:r>
            <a:rPr lang="en-US" sz="1400" b="0" i="0" dirty="0"/>
            <a:t> - Polypropylene</a:t>
          </a:r>
          <a:endParaRPr lang="en-US" sz="1400" dirty="0"/>
        </a:p>
      </dgm:t>
    </dgm:pt>
    <dgm:pt modelId="{1B62726C-C1F3-4595-8FF0-311E35922AFC}" type="parTrans" cxnId="{3D0DF72A-3F2F-4D8E-9E9C-6836EEE60509}">
      <dgm:prSet/>
      <dgm:spPr/>
      <dgm:t>
        <a:bodyPr/>
        <a:lstStyle/>
        <a:p>
          <a:endParaRPr lang="en-US" sz="1200"/>
        </a:p>
      </dgm:t>
    </dgm:pt>
    <dgm:pt modelId="{88A097A8-B18E-451A-AA2F-831B1E3BDB31}" type="sibTrans" cxnId="{3D0DF72A-3F2F-4D8E-9E9C-6836EEE60509}">
      <dgm:prSet/>
      <dgm:spPr/>
      <dgm:t>
        <a:bodyPr/>
        <a:lstStyle/>
        <a:p>
          <a:endParaRPr lang="en-US" sz="1200"/>
        </a:p>
      </dgm:t>
    </dgm:pt>
    <dgm:pt modelId="{D30F6D22-886E-4982-8A57-D20DEADA32F2}">
      <dgm:prSet custT="1">
        <dgm:style>
          <a:lnRef idx="1">
            <a:schemeClr val="accent2"/>
          </a:lnRef>
          <a:fillRef idx="2">
            <a:schemeClr val="accent2"/>
          </a:fillRef>
          <a:effectRef idx="1">
            <a:schemeClr val="accent2"/>
          </a:effectRef>
          <a:fontRef idx="minor">
            <a:schemeClr val="dk1"/>
          </a:fontRef>
        </dgm:style>
      </dgm:prSet>
      <dgm:spPr/>
      <dgm:t>
        <a:bodyPr/>
        <a:lstStyle/>
        <a:p>
          <a:pPr algn="l"/>
          <a:r>
            <a:rPr lang="en-US" sz="1400" b="1" i="0" dirty="0"/>
            <a:t>PE</a:t>
          </a:r>
          <a:r>
            <a:rPr lang="en-US" sz="1400" b="0" i="0" dirty="0"/>
            <a:t> - Polyethylene</a:t>
          </a:r>
          <a:endParaRPr lang="en-US" sz="1400" dirty="0"/>
        </a:p>
      </dgm:t>
    </dgm:pt>
    <dgm:pt modelId="{62608130-0A77-4367-BEA1-41365FA6FF44}" type="parTrans" cxnId="{6289668C-F260-42C0-90E9-B0942D7EEDA3}">
      <dgm:prSet/>
      <dgm:spPr/>
      <dgm:t>
        <a:bodyPr/>
        <a:lstStyle/>
        <a:p>
          <a:endParaRPr lang="en-US" sz="1200"/>
        </a:p>
      </dgm:t>
    </dgm:pt>
    <dgm:pt modelId="{F3959D5D-73D7-48A4-88D6-22E4EE4940E8}" type="sibTrans" cxnId="{6289668C-F260-42C0-90E9-B0942D7EEDA3}">
      <dgm:prSet/>
      <dgm:spPr/>
      <dgm:t>
        <a:bodyPr/>
        <a:lstStyle/>
        <a:p>
          <a:endParaRPr lang="en-US" sz="1200"/>
        </a:p>
      </dgm:t>
    </dgm:pt>
    <dgm:pt modelId="{1BE4A3F7-1552-40C6-829A-691D1F2C2A24}">
      <dgm:prSet custT="1">
        <dgm:style>
          <a:lnRef idx="1">
            <a:schemeClr val="accent3"/>
          </a:lnRef>
          <a:fillRef idx="2">
            <a:schemeClr val="accent3"/>
          </a:fillRef>
          <a:effectRef idx="1">
            <a:schemeClr val="accent3"/>
          </a:effectRef>
          <a:fontRef idx="minor">
            <a:schemeClr val="dk1"/>
          </a:fontRef>
        </dgm:style>
      </dgm:prSet>
      <dgm:spPr/>
      <dgm:t>
        <a:bodyPr/>
        <a:lstStyle/>
        <a:p>
          <a:pPr algn="l"/>
          <a:r>
            <a:rPr lang="en-US" sz="1400" b="1" i="0" dirty="0"/>
            <a:t>TPU </a:t>
          </a:r>
          <a:r>
            <a:rPr lang="en-US" sz="1400" b="0" i="0" dirty="0"/>
            <a:t>– Thermoplastic Polyurethane</a:t>
          </a:r>
          <a:endParaRPr lang="en-US" sz="1400" dirty="0"/>
        </a:p>
      </dgm:t>
    </dgm:pt>
    <dgm:pt modelId="{77CCA92D-09C5-43E4-8938-0778BD734F82}" type="parTrans" cxnId="{7684FCA0-6C30-4FBB-A98B-FF2B3ACE1D5F}">
      <dgm:prSet/>
      <dgm:spPr/>
      <dgm:t>
        <a:bodyPr/>
        <a:lstStyle/>
        <a:p>
          <a:endParaRPr lang="en-US" sz="1200"/>
        </a:p>
      </dgm:t>
    </dgm:pt>
    <dgm:pt modelId="{4196C3F6-707D-46B3-9791-05D63BFE6E90}" type="sibTrans" cxnId="{7684FCA0-6C30-4FBB-A98B-FF2B3ACE1D5F}">
      <dgm:prSet/>
      <dgm:spPr/>
      <dgm:t>
        <a:bodyPr/>
        <a:lstStyle/>
        <a:p>
          <a:endParaRPr lang="en-US" sz="1200"/>
        </a:p>
      </dgm:t>
    </dgm:pt>
    <dgm:pt modelId="{DC3EBF11-5592-421F-B779-015F7AB5546B}">
      <dgm:prSet custT="1">
        <dgm:style>
          <a:lnRef idx="1">
            <a:schemeClr val="accent6"/>
          </a:lnRef>
          <a:fillRef idx="2">
            <a:schemeClr val="accent6"/>
          </a:fillRef>
          <a:effectRef idx="1">
            <a:schemeClr val="accent6"/>
          </a:effectRef>
          <a:fontRef idx="minor">
            <a:schemeClr val="dk1"/>
          </a:fontRef>
        </dgm:style>
      </dgm:prSet>
      <dgm:spPr/>
      <dgm:t>
        <a:bodyPr/>
        <a:lstStyle/>
        <a:p>
          <a:pPr algn="l"/>
          <a:r>
            <a:rPr lang="en-US" sz="1400" b="1" i="0" dirty="0"/>
            <a:t>PVC</a:t>
          </a:r>
          <a:r>
            <a:rPr lang="en-US" sz="1400" b="0" i="0" dirty="0"/>
            <a:t> – Polyvinyl Chloride</a:t>
          </a:r>
          <a:endParaRPr lang="en-US" sz="1400" dirty="0"/>
        </a:p>
      </dgm:t>
    </dgm:pt>
    <dgm:pt modelId="{CF95B73F-F599-419D-970D-48455F5010CD}" type="parTrans" cxnId="{D31B9036-C18C-464E-AF4C-89BFE4D41782}">
      <dgm:prSet/>
      <dgm:spPr/>
      <dgm:t>
        <a:bodyPr/>
        <a:lstStyle/>
        <a:p>
          <a:endParaRPr lang="en-US" sz="1200"/>
        </a:p>
      </dgm:t>
    </dgm:pt>
    <dgm:pt modelId="{A89AC30B-415F-4115-9B49-801BF6C78D7D}" type="sibTrans" cxnId="{D31B9036-C18C-464E-AF4C-89BFE4D41782}">
      <dgm:prSet/>
      <dgm:spPr/>
      <dgm:t>
        <a:bodyPr/>
        <a:lstStyle/>
        <a:p>
          <a:endParaRPr lang="en-US" sz="1200"/>
        </a:p>
      </dgm:t>
    </dgm:pt>
    <dgm:pt modelId="{D8E8D3EB-FC5E-4214-8706-7E950F67A8BE}">
      <dgm:prSe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1400" b="1" i="0" dirty="0"/>
            <a:t>COC</a:t>
          </a:r>
          <a:r>
            <a:rPr lang="en-US" sz="1400" b="0" i="0" dirty="0"/>
            <a:t> – Cyclic Olefin Polymer</a:t>
          </a:r>
          <a:endParaRPr lang="en-US" sz="1400" dirty="0"/>
        </a:p>
      </dgm:t>
    </dgm:pt>
    <dgm:pt modelId="{A6095154-DB0A-43A4-B36A-32E8386776A6}" type="parTrans" cxnId="{0CDDF625-BDB9-4AF3-8733-186FECDD903D}">
      <dgm:prSet/>
      <dgm:spPr/>
      <dgm:t>
        <a:bodyPr/>
        <a:lstStyle/>
        <a:p>
          <a:endParaRPr lang="en-US" sz="1200"/>
        </a:p>
      </dgm:t>
    </dgm:pt>
    <dgm:pt modelId="{2B71264A-E8F4-443D-AC05-0CAD62209B6E}" type="sibTrans" cxnId="{0CDDF625-BDB9-4AF3-8733-186FECDD903D}">
      <dgm:prSet/>
      <dgm:spPr/>
      <dgm:t>
        <a:bodyPr/>
        <a:lstStyle/>
        <a:p>
          <a:endParaRPr lang="en-US" sz="1200"/>
        </a:p>
      </dgm:t>
    </dgm:pt>
    <dgm:pt modelId="{CFBA651A-4D59-4CC1-8442-A5B957FF7D3D}">
      <dgm:prSet custT="1">
        <dgm:style>
          <a:lnRef idx="1">
            <a:schemeClr val="accent2"/>
          </a:lnRef>
          <a:fillRef idx="2">
            <a:schemeClr val="accent2"/>
          </a:fillRef>
          <a:effectRef idx="1">
            <a:schemeClr val="accent2"/>
          </a:effectRef>
          <a:fontRef idx="minor">
            <a:schemeClr val="dk1"/>
          </a:fontRef>
        </dgm:style>
      </dgm:prSet>
      <dgm:spPr/>
      <dgm:t>
        <a:bodyPr/>
        <a:lstStyle/>
        <a:p>
          <a:pPr algn="l"/>
          <a:r>
            <a:rPr lang="en-US" sz="1400" b="1" i="0" dirty="0"/>
            <a:t>COP</a:t>
          </a:r>
          <a:r>
            <a:rPr lang="en-US" sz="1400" b="0" i="0" dirty="0"/>
            <a:t> - Cyclic Olefin </a:t>
          </a:r>
          <a:r>
            <a:rPr lang="en-US" sz="1400" b="0" i="0" dirty="0">
              <a:solidFill>
                <a:schemeClr val="accent2"/>
              </a:solidFill>
            </a:rPr>
            <a:t>Co</a:t>
          </a:r>
          <a:r>
            <a:rPr lang="en-US" sz="1400" b="0" i="0" dirty="0"/>
            <a:t>polymer </a:t>
          </a:r>
          <a:endParaRPr lang="en-US" sz="1400" dirty="0"/>
        </a:p>
      </dgm:t>
    </dgm:pt>
    <dgm:pt modelId="{73C52F9F-3A84-4C96-B9B9-C57111455DE7}" type="parTrans" cxnId="{E97DDF68-BF35-42D0-8E83-A97C6AB7512C}">
      <dgm:prSet/>
      <dgm:spPr/>
      <dgm:t>
        <a:bodyPr/>
        <a:lstStyle/>
        <a:p>
          <a:endParaRPr lang="en-US" sz="1200"/>
        </a:p>
      </dgm:t>
    </dgm:pt>
    <dgm:pt modelId="{AEB79BB6-9907-45FA-A5AA-E2DFCA670574}" type="sibTrans" cxnId="{E97DDF68-BF35-42D0-8E83-A97C6AB7512C}">
      <dgm:prSet/>
      <dgm:spPr/>
      <dgm:t>
        <a:bodyPr/>
        <a:lstStyle/>
        <a:p>
          <a:endParaRPr lang="en-US" sz="1200"/>
        </a:p>
      </dgm:t>
    </dgm:pt>
    <dgm:pt modelId="{A26722DA-828E-40E7-AFED-92D92E84DE20}">
      <dgm:prSet custT="1">
        <dgm:style>
          <a:lnRef idx="1">
            <a:schemeClr val="accent3"/>
          </a:lnRef>
          <a:fillRef idx="2">
            <a:schemeClr val="accent3"/>
          </a:fillRef>
          <a:effectRef idx="1">
            <a:schemeClr val="accent3"/>
          </a:effectRef>
          <a:fontRef idx="minor">
            <a:schemeClr val="dk1"/>
          </a:fontRef>
        </dgm:style>
      </dgm:prSet>
      <dgm:spPr/>
      <dgm:t>
        <a:bodyPr/>
        <a:lstStyle/>
        <a:p>
          <a:pPr algn="l"/>
          <a:r>
            <a:rPr lang="en-US" sz="1400" b="1" i="0" dirty="0"/>
            <a:t>PA</a:t>
          </a:r>
          <a:r>
            <a:rPr lang="en-US" sz="1400" b="0" i="0" dirty="0"/>
            <a:t> - Polyamide</a:t>
          </a:r>
          <a:endParaRPr lang="en-US" sz="1400" dirty="0"/>
        </a:p>
      </dgm:t>
    </dgm:pt>
    <dgm:pt modelId="{B76165AD-4BBE-4CFC-8C2A-EFB4499CC686}" type="parTrans" cxnId="{98D16FDE-2EF8-46A8-A05C-F7F0563D0CC4}">
      <dgm:prSet/>
      <dgm:spPr/>
      <dgm:t>
        <a:bodyPr/>
        <a:lstStyle/>
        <a:p>
          <a:endParaRPr lang="en-US" sz="1200"/>
        </a:p>
      </dgm:t>
    </dgm:pt>
    <dgm:pt modelId="{C9107482-9A0E-4D0F-8F64-47E3AB9196EF}" type="sibTrans" cxnId="{98D16FDE-2EF8-46A8-A05C-F7F0563D0CC4}">
      <dgm:prSet/>
      <dgm:spPr/>
      <dgm:t>
        <a:bodyPr/>
        <a:lstStyle/>
        <a:p>
          <a:endParaRPr lang="en-US" sz="1200"/>
        </a:p>
      </dgm:t>
    </dgm:pt>
    <dgm:pt modelId="{0AC7E475-DE2F-4CB8-A093-C2358EC36798}">
      <dgm:prSe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400" b="1" i="0" dirty="0"/>
            <a:t>PMMA</a:t>
          </a:r>
          <a:r>
            <a:rPr lang="en-US" sz="1400" b="0" i="0" dirty="0"/>
            <a:t> – Polymethyl Methacrylate</a:t>
          </a:r>
          <a:endParaRPr lang="en-US" sz="1400" dirty="0"/>
        </a:p>
      </dgm:t>
    </dgm:pt>
    <dgm:pt modelId="{1A2E2F77-8D89-43B7-93AC-BB9BA4556FD0}" type="parTrans" cxnId="{64073DF1-C987-45BD-B0BF-3F1BBDEBE94A}">
      <dgm:prSet/>
      <dgm:spPr/>
      <dgm:t>
        <a:bodyPr/>
        <a:lstStyle/>
        <a:p>
          <a:endParaRPr lang="en-US" sz="1200"/>
        </a:p>
      </dgm:t>
    </dgm:pt>
    <dgm:pt modelId="{F769E4DE-7702-4965-8B62-711415D3739F}" type="sibTrans" cxnId="{64073DF1-C987-45BD-B0BF-3F1BBDEBE94A}">
      <dgm:prSet/>
      <dgm:spPr/>
      <dgm:t>
        <a:bodyPr/>
        <a:lstStyle/>
        <a:p>
          <a:endParaRPr lang="en-US" sz="1200"/>
        </a:p>
      </dgm:t>
    </dgm:pt>
    <dgm:pt modelId="{0C416C69-FA66-430F-8D95-5517EE379064}">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400" b="1" i="0" dirty="0"/>
            <a:t>PC</a:t>
          </a:r>
          <a:r>
            <a:rPr lang="en-US" sz="1400" b="0" i="0" dirty="0"/>
            <a:t> - Polycarbonate</a:t>
          </a:r>
          <a:endParaRPr lang="en-US" sz="1400" dirty="0"/>
        </a:p>
      </dgm:t>
    </dgm:pt>
    <dgm:pt modelId="{263BB029-8D52-43D5-AB34-5FE025BB7FDF}" type="parTrans" cxnId="{6FAE8AD6-425A-4282-A42E-BEDEEC661FEC}">
      <dgm:prSet/>
      <dgm:spPr/>
      <dgm:t>
        <a:bodyPr/>
        <a:lstStyle/>
        <a:p>
          <a:endParaRPr lang="en-US" sz="1200"/>
        </a:p>
      </dgm:t>
    </dgm:pt>
    <dgm:pt modelId="{041EAF5F-E1EB-465D-9124-C4FA0CBC8E50}" type="sibTrans" cxnId="{6FAE8AD6-425A-4282-A42E-BEDEEC661FEC}">
      <dgm:prSet/>
      <dgm:spPr/>
      <dgm:t>
        <a:bodyPr/>
        <a:lstStyle/>
        <a:p>
          <a:endParaRPr lang="en-US" sz="1200"/>
        </a:p>
      </dgm:t>
    </dgm:pt>
    <dgm:pt modelId="{868219A7-6B9E-40A5-B3BA-E291EDE174DF}">
      <dgm:prSet custT="1">
        <dgm:style>
          <a:lnRef idx="1">
            <a:schemeClr val="accent6"/>
          </a:lnRef>
          <a:fillRef idx="2">
            <a:schemeClr val="accent6"/>
          </a:fillRef>
          <a:effectRef idx="1">
            <a:schemeClr val="accent6"/>
          </a:effectRef>
          <a:fontRef idx="minor">
            <a:schemeClr val="dk1"/>
          </a:fontRef>
        </dgm:style>
      </dgm:prSet>
      <dgm:spPr/>
      <dgm:t>
        <a:bodyPr/>
        <a:lstStyle/>
        <a:p>
          <a:pPr algn="l"/>
          <a:r>
            <a:rPr lang="en-US" sz="1400" b="1" i="0" dirty="0"/>
            <a:t>PET</a:t>
          </a:r>
          <a:r>
            <a:rPr lang="en-US" sz="1400" b="0" i="0" dirty="0"/>
            <a:t> – Polyethylene Terephthalate</a:t>
          </a:r>
          <a:endParaRPr lang="en-US" sz="1400" dirty="0"/>
        </a:p>
      </dgm:t>
    </dgm:pt>
    <dgm:pt modelId="{21DED7EE-4837-4346-98AF-5B75EE677E70}" type="parTrans" cxnId="{C5645B45-F76A-4769-9906-1A56A200C755}">
      <dgm:prSet/>
      <dgm:spPr/>
      <dgm:t>
        <a:bodyPr/>
        <a:lstStyle/>
        <a:p>
          <a:endParaRPr lang="en-US" sz="1200"/>
        </a:p>
      </dgm:t>
    </dgm:pt>
    <dgm:pt modelId="{0B1A8180-0177-4298-BC8D-6FCB251698A7}" type="sibTrans" cxnId="{C5645B45-F76A-4769-9906-1A56A200C755}">
      <dgm:prSet/>
      <dgm:spPr/>
      <dgm:t>
        <a:bodyPr/>
        <a:lstStyle/>
        <a:p>
          <a:endParaRPr lang="en-US" sz="1200"/>
        </a:p>
      </dgm:t>
    </dgm:pt>
    <dgm:pt modelId="{B894C72B-85D1-4AD6-9188-4A07DC438CC1}" type="pres">
      <dgm:prSet presAssocID="{A158DDF4-7F0E-49AC-99C9-566E4B8E8A5A}" presName="Name0" presStyleCnt="0">
        <dgm:presLayoutVars>
          <dgm:dir/>
          <dgm:animLvl val="lvl"/>
          <dgm:resizeHandles val="exact"/>
        </dgm:presLayoutVars>
      </dgm:prSet>
      <dgm:spPr/>
    </dgm:pt>
    <dgm:pt modelId="{71A178B2-332A-45E2-B1B1-0295A60F2D32}" type="pres">
      <dgm:prSet presAssocID="{D1A8BC16-E1DC-4D4D-995F-9041FD36475C}" presName="linNode" presStyleCnt="0"/>
      <dgm:spPr/>
    </dgm:pt>
    <dgm:pt modelId="{A436AC04-2035-4720-AFD4-0E4E19995FD1}" type="pres">
      <dgm:prSet presAssocID="{D1A8BC16-E1DC-4D4D-995F-9041FD36475C}" presName="parentText" presStyleLbl="node1" presStyleIdx="0" presStyleCnt="10" custScaleX="277778">
        <dgm:presLayoutVars>
          <dgm:chMax val="1"/>
          <dgm:bulletEnabled val="1"/>
        </dgm:presLayoutVars>
      </dgm:prSet>
      <dgm:spPr/>
    </dgm:pt>
    <dgm:pt modelId="{E2ED8EEF-3A7E-4680-8B29-487C68B0B379}" type="pres">
      <dgm:prSet presAssocID="{88A097A8-B18E-451A-AA2F-831B1E3BDB31}" presName="sp" presStyleCnt="0"/>
      <dgm:spPr/>
    </dgm:pt>
    <dgm:pt modelId="{7F53AFB6-0CBD-49CD-9781-409DCBE46CC9}" type="pres">
      <dgm:prSet presAssocID="{D30F6D22-886E-4982-8A57-D20DEADA32F2}" presName="linNode" presStyleCnt="0"/>
      <dgm:spPr/>
    </dgm:pt>
    <dgm:pt modelId="{1E2B917C-62DF-465B-8093-D80954DAA733}" type="pres">
      <dgm:prSet presAssocID="{D30F6D22-886E-4982-8A57-D20DEADA32F2}" presName="parentText" presStyleLbl="node1" presStyleIdx="1" presStyleCnt="10" custScaleX="277778">
        <dgm:presLayoutVars>
          <dgm:chMax val="1"/>
          <dgm:bulletEnabled val="1"/>
        </dgm:presLayoutVars>
      </dgm:prSet>
      <dgm:spPr/>
    </dgm:pt>
    <dgm:pt modelId="{CC7FDF36-9EA3-4231-80E6-C7B740AA01CE}" type="pres">
      <dgm:prSet presAssocID="{F3959D5D-73D7-48A4-88D6-22E4EE4940E8}" presName="sp" presStyleCnt="0"/>
      <dgm:spPr/>
    </dgm:pt>
    <dgm:pt modelId="{1A17DE9C-F3B7-4C47-BFF1-67EC4302F095}" type="pres">
      <dgm:prSet presAssocID="{1BE4A3F7-1552-40C6-829A-691D1F2C2A24}" presName="linNode" presStyleCnt="0"/>
      <dgm:spPr/>
    </dgm:pt>
    <dgm:pt modelId="{82188314-2AA8-4871-B6AD-CBDF2743F5F2}" type="pres">
      <dgm:prSet presAssocID="{1BE4A3F7-1552-40C6-829A-691D1F2C2A24}" presName="parentText" presStyleLbl="node1" presStyleIdx="2" presStyleCnt="10" custScaleX="277778" custLinFactNeighborX="136" custLinFactNeighborY="72">
        <dgm:presLayoutVars>
          <dgm:chMax val="1"/>
          <dgm:bulletEnabled val="1"/>
        </dgm:presLayoutVars>
      </dgm:prSet>
      <dgm:spPr/>
    </dgm:pt>
    <dgm:pt modelId="{B2AE44ED-2022-44B0-9BFA-5CF1B5847C01}" type="pres">
      <dgm:prSet presAssocID="{4196C3F6-707D-46B3-9791-05D63BFE6E90}" presName="sp" presStyleCnt="0"/>
      <dgm:spPr/>
    </dgm:pt>
    <dgm:pt modelId="{9AC37003-052D-4E89-98C0-54B25F1D69BF}" type="pres">
      <dgm:prSet presAssocID="{DC3EBF11-5592-421F-B779-015F7AB5546B}" presName="linNode" presStyleCnt="0"/>
      <dgm:spPr/>
    </dgm:pt>
    <dgm:pt modelId="{957FE4E1-6BBA-4FEB-8DF8-AF281EF66F79}" type="pres">
      <dgm:prSet presAssocID="{DC3EBF11-5592-421F-B779-015F7AB5546B}" presName="parentText" presStyleLbl="node1" presStyleIdx="3" presStyleCnt="10" custScaleX="277778">
        <dgm:presLayoutVars>
          <dgm:chMax val="1"/>
          <dgm:bulletEnabled val="1"/>
        </dgm:presLayoutVars>
      </dgm:prSet>
      <dgm:spPr/>
    </dgm:pt>
    <dgm:pt modelId="{400BD645-044F-4D70-BB11-39DA3B58B637}" type="pres">
      <dgm:prSet presAssocID="{A89AC30B-415F-4115-9B49-801BF6C78D7D}" presName="sp" presStyleCnt="0"/>
      <dgm:spPr/>
    </dgm:pt>
    <dgm:pt modelId="{5FB93F08-15EE-4E24-BB86-DE03355B20F1}" type="pres">
      <dgm:prSet presAssocID="{D8E8D3EB-FC5E-4214-8706-7E950F67A8BE}" presName="linNode" presStyleCnt="0"/>
      <dgm:spPr/>
    </dgm:pt>
    <dgm:pt modelId="{9D622579-3900-4D04-B798-E75872953E8F}" type="pres">
      <dgm:prSet presAssocID="{D8E8D3EB-FC5E-4214-8706-7E950F67A8BE}" presName="parentText" presStyleLbl="node1" presStyleIdx="4" presStyleCnt="10" custScaleX="277778">
        <dgm:presLayoutVars>
          <dgm:chMax val="1"/>
          <dgm:bulletEnabled val="1"/>
        </dgm:presLayoutVars>
      </dgm:prSet>
      <dgm:spPr/>
    </dgm:pt>
    <dgm:pt modelId="{2B07FE33-FC89-4C2D-9D2E-753A4C6C5D1D}" type="pres">
      <dgm:prSet presAssocID="{2B71264A-E8F4-443D-AC05-0CAD62209B6E}" presName="sp" presStyleCnt="0"/>
      <dgm:spPr/>
    </dgm:pt>
    <dgm:pt modelId="{0464DB8B-3F2C-426A-B1AB-E2C1C27D5F12}" type="pres">
      <dgm:prSet presAssocID="{CFBA651A-4D59-4CC1-8442-A5B957FF7D3D}" presName="linNode" presStyleCnt="0"/>
      <dgm:spPr/>
    </dgm:pt>
    <dgm:pt modelId="{F8AD7B4E-0244-42F0-B25F-54208EF0A179}" type="pres">
      <dgm:prSet presAssocID="{CFBA651A-4D59-4CC1-8442-A5B957FF7D3D}" presName="parentText" presStyleLbl="node1" presStyleIdx="5" presStyleCnt="10" custScaleX="277778">
        <dgm:presLayoutVars>
          <dgm:chMax val="1"/>
          <dgm:bulletEnabled val="1"/>
        </dgm:presLayoutVars>
      </dgm:prSet>
      <dgm:spPr/>
    </dgm:pt>
    <dgm:pt modelId="{1281B2FF-4186-46A0-9CD6-90E7E0E27529}" type="pres">
      <dgm:prSet presAssocID="{AEB79BB6-9907-45FA-A5AA-E2DFCA670574}" presName="sp" presStyleCnt="0"/>
      <dgm:spPr/>
    </dgm:pt>
    <dgm:pt modelId="{D01FE1AA-9B0A-4AC3-BB17-E462E74CFE49}" type="pres">
      <dgm:prSet presAssocID="{A26722DA-828E-40E7-AFED-92D92E84DE20}" presName="linNode" presStyleCnt="0"/>
      <dgm:spPr/>
    </dgm:pt>
    <dgm:pt modelId="{897A5BCA-6E96-407E-96D3-652E31346B49}" type="pres">
      <dgm:prSet presAssocID="{A26722DA-828E-40E7-AFED-92D92E84DE20}" presName="parentText" presStyleLbl="node1" presStyleIdx="6" presStyleCnt="10" custScaleX="277778">
        <dgm:presLayoutVars>
          <dgm:chMax val="1"/>
          <dgm:bulletEnabled val="1"/>
        </dgm:presLayoutVars>
      </dgm:prSet>
      <dgm:spPr/>
    </dgm:pt>
    <dgm:pt modelId="{53B3F661-96F7-4419-A180-AED0134EC76E}" type="pres">
      <dgm:prSet presAssocID="{C9107482-9A0E-4D0F-8F64-47E3AB9196EF}" presName="sp" presStyleCnt="0"/>
      <dgm:spPr/>
    </dgm:pt>
    <dgm:pt modelId="{61AAD4D4-6602-409C-9102-532E3D23B363}" type="pres">
      <dgm:prSet presAssocID="{0AC7E475-DE2F-4CB8-A093-C2358EC36798}" presName="linNode" presStyleCnt="0"/>
      <dgm:spPr/>
    </dgm:pt>
    <dgm:pt modelId="{6C7BC6F4-ECCF-472E-BA79-A29A58FCDBFF}" type="pres">
      <dgm:prSet presAssocID="{0AC7E475-DE2F-4CB8-A093-C2358EC36798}" presName="parentText" presStyleLbl="node1" presStyleIdx="7" presStyleCnt="10" custScaleX="277778">
        <dgm:presLayoutVars>
          <dgm:chMax val="1"/>
          <dgm:bulletEnabled val="1"/>
        </dgm:presLayoutVars>
      </dgm:prSet>
      <dgm:spPr/>
    </dgm:pt>
    <dgm:pt modelId="{76094128-9E2A-4C34-A31B-5FE903A70900}" type="pres">
      <dgm:prSet presAssocID="{F769E4DE-7702-4965-8B62-711415D3739F}" presName="sp" presStyleCnt="0"/>
      <dgm:spPr/>
    </dgm:pt>
    <dgm:pt modelId="{B655FC14-31DF-496A-AA15-34E4E7E2A4A9}" type="pres">
      <dgm:prSet presAssocID="{0C416C69-FA66-430F-8D95-5517EE379064}" presName="linNode" presStyleCnt="0"/>
      <dgm:spPr/>
    </dgm:pt>
    <dgm:pt modelId="{46C701A8-F631-4640-BEF0-BAFF9B3492A5}" type="pres">
      <dgm:prSet presAssocID="{0C416C69-FA66-430F-8D95-5517EE379064}" presName="parentText" presStyleLbl="node1" presStyleIdx="8" presStyleCnt="10" custScaleX="277778">
        <dgm:presLayoutVars>
          <dgm:chMax val="1"/>
          <dgm:bulletEnabled val="1"/>
        </dgm:presLayoutVars>
      </dgm:prSet>
      <dgm:spPr/>
    </dgm:pt>
    <dgm:pt modelId="{E52D2198-9BCC-4D01-BB5C-2FD1FBE3C940}" type="pres">
      <dgm:prSet presAssocID="{041EAF5F-E1EB-465D-9124-C4FA0CBC8E50}" presName="sp" presStyleCnt="0"/>
      <dgm:spPr/>
    </dgm:pt>
    <dgm:pt modelId="{55B0BED2-243B-4836-9136-11CE5E560FB3}" type="pres">
      <dgm:prSet presAssocID="{868219A7-6B9E-40A5-B3BA-E291EDE174DF}" presName="linNode" presStyleCnt="0"/>
      <dgm:spPr/>
    </dgm:pt>
    <dgm:pt modelId="{80B5BA65-D153-44CA-A33C-E33A7DE7834C}" type="pres">
      <dgm:prSet presAssocID="{868219A7-6B9E-40A5-B3BA-E291EDE174DF}" presName="parentText" presStyleLbl="node1" presStyleIdx="9" presStyleCnt="10" custScaleX="277778">
        <dgm:presLayoutVars>
          <dgm:chMax val="1"/>
          <dgm:bulletEnabled val="1"/>
        </dgm:presLayoutVars>
      </dgm:prSet>
      <dgm:spPr/>
    </dgm:pt>
  </dgm:ptLst>
  <dgm:cxnLst>
    <dgm:cxn modelId="{FB33F902-23E7-49EB-B838-061C5CBF146C}" type="presOf" srcId="{1BE4A3F7-1552-40C6-829A-691D1F2C2A24}" destId="{82188314-2AA8-4871-B6AD-CBDF2743F5F2}" srcOrd="0" destOrd="0" presId="urn:microsoft.com/office/officeart/2005/8/layout/vList5"/>
    <dgm:cxn modelId="{0CDDF625-BDB9-4AF3-8733-186FECDD903D}" srcId="{A158DDF4-7F0E-49AC-99C9-566E4B8E8A5A}" destId="{D8E8D3EB-FC5E-4214-8706-7E950F67A8BE}" srcOrd="4" destOrd="0" parTransId="{A6095154-DB0A-43A4-B36A-32E8386776A6}" sibTransId="{2B71264A-E8F4-443D-AC05-0CAD62209B6E}"/>
    <dgm:cxn modelId="{31C89A26-F070-4A40-917B-8960ABB08544}" type="presOf" srcId="{D8E8D3EB-FC5E-4214-8706-7E950F67A8BE}" destId="{9D622579-3900-4D04-B798-E75872953E8F}" srcOrd="0" destOrd="0" presId="urn:microsoft.com/office/officeart/2005/8/layout/vList5"/>
    <dgm:cxn modelId="{094D472A-64C7-433E-82FD-36CCC13C9EDC}" type="presOf" srcId="{0C416C69-FA66-430F-8D95-5517EE379064}" destId="{46C701A8-F631-4640-BEF0-BAFF9B3492A5}" srcOrd="0" destOrd="0" presId="urn:microsoft.com/office/officeart/2005/8/layout/vList5"/>
    <dgm:cxn modelId="{3D0DF72A-3F2F-4D8E-9E9C-6836EEE60509}" srcId="{A158DDF4-7F0E-49AC-99C9-566E4B8E8A5A}" destId="{D1A8BC16-E1DC-4D4D-995F-9041FD36475C}" srcOrd="0" destOrd="0" parTransId="{1B62726C-C1F3-4595-8FF0-311E35922AFC}" sibTransId="{88A097A8-B18E-451A-AA2F-831B1E3BDB31}"/>
    <dgm:cxn modelId="{D31B9036-C18C-464E-AF4C-89BFE4D41782}" srcId="{A158DDF4-7F0E-49AC-99C9-566E4B8E8A5A}" destId="{DC3EBF11-5592-421F-B779-015F7AB5546B}" srcOrd="3" destOrd="0" parTransId="{CF95B73F-F599-419D-970D-48455F5010CD}" sibTransId="{A89AC30B-415F-4115-9B49-801BF6C78D7D}"/>
    <dgm:cxn modelId="{77C3783C-C5B5-4805-A281-9D1794CB11FD}" type="presOf" srcId="{CFBA651A-4D59-4CC1-8442-A5B957FF7D3D}" destId="{F8AD7B4E-0244-42F0-B25F-54208EF0A179}" srcOrd="0" destOrd="0" presId="urn:microsoft.com/office/officeart/2005/8/layout/vList5"/>
    <dgm:cxn modelId="{3A0BF863-51C8-4A3D-8719-A56261B19D7E}" type="presOf" srcId="{A26722DA-828E-40E7-AFED-92D92E84DE20}" destId="{897A5BCA-6E96-407E-96D3-652E31346B49}" srcOrd="0" destOrd="0" presId="urn:microsoft.com/office/officeart/2005/8/layout/vList5"/>
    <dgm:cxn modelId="{C5645B45-F76A-4769-9906-1A56A200C755}" srcId="{A158DDF4-7F0E-49AC-99C9-566E4B8E8A5A}" destId="{868219A7-6B9E-40A5-B3BA-E291EDE174DF}" srcOrd="9" destOrd="0" parTransId="{21DED7EE-4837-4346-98AF-5B75EE677E70}" sibTransId="{0B1A8180-0177-4298-BC8D-6FCB251698A7}"/>
    <dgm:cxn modelId="{E97DDF68-BF35-42D0-8E83-A97C6AB7512C}" srcId="{A158DDF4-7F0E-49AC-99C9-566E4B8E8A5A}" destId="{CFBA651A-4D59-4CC1-8442-A5B957FF7D3D}" srcOrd="5" destOrd="0" parTransId="{73C52F9F-3A84-4C96-B9B9-C57111455DE7}" sibTransId="{AEB79BB6-9907-45FA-A5AA-E2DFCA670574}"/>
    <dgm:cxn modelId="{6289668C-F260-42C0-90E9-B0942D7EEDA3}" srcId="{A158DDF4-7F0E-49AC-99C9-566E4B8E8A5A}" destId="{D30F6D22-886E-4982-8A57-D20DEADA32F2}" srcOrd="1" destOrd="0" parTransId="{62608130-0A77-4367-BEA1-41365FA6FF44}" sibTransId="{F3959D5D-73D7-48A4-88D6-22E4EE4940E8}"/>
    <dgm:cxn modelId="{E1C3C099-1E5A-4CF2-BAF6-D4112E6A456D}" type="presOf" srcId="{A158DDF4-7F0E-49AC-99C9-566E4B8E8A5A}" destId="{B894C72B-85D1-4AD6-9188-4A07DC438CC1}" srcOrd="0" destOrd="0" presId="urn:microsoft.com/office/officeart/2005/8/layout/vList5"/>
    <dgm:cxn modelId="{7684FCA0-6C30-4FBB-A98B-FF2B3ACE1D5F}" srcId="{A158DDF4-7F0E-49AC-99C9-566E4B8E8A5A}" destId="{1BE4A3F7-1552-40C6-829A-691D1F2C2A24}" srcOrd="2" destOrd="0" parTransId="{77CCA92D-09C5-43E4-8938-0778BD734F82}" sibTransId="{4196C3F6-707D-46B3-9791-05D63BFE6E90}"/>
    <dgm:cxn modelId="{968B11C5-043F-4C57-A1EE-C98A0230D65B}" type="presOf" srcId="{DC3EBF11-5592-421F-B779-015F7AB5546B}" destId="{957FE4E1-6BBA-4FEB-8DF8-AF281EF66F79}" srcOrd="0" destOrd="0" presId="urn:microsoft.com/office/officeart/2005/8/layout/vList5"/>
    <dgm:cxn modelId="{6FAE8AD6-425A-4282-A42E-BEDEEC661FEC}" srcId="{A158DDF4-7F0E-49AC-99C9-566E4B8E8A5A}" destId="{0C416C69-FA66-430F-8D95-5517EE379064}" srcOrd="8" destOrd="0" parTransId="{263BB029-8D52-43D5-AB34-5FE025BB7FDF}" sibTransId="{041EAF5F-E1EB-465D-9124-C4FA0CBC8E50}"/>
    <dgm:cxn modelId="{FEA5C5D8-69A0-4279-A780-DB69B43E20BD}" type="presOf" srcId="{868219A7-6B9E-40A5-B3BA-E291EDE174DF}" destId="{80B5BA65-D153-44CA-A33C-E33A7DE7834C}" srcOrd="0" destOrd="0" presId="urn:microsoft.com/office/officeart/2005/8/layout/vList5"/>
    <dgm:cxn modelId="{75B574DB-FCC2-4DD1-8276-15319571D7BD}" type="presOf" srcId="{D1A8BC16-E1DC-4D4D-995F-9041FD36475C}" destId="{A436AC04-2035-4720-AFD4-0E4E19995FD1}" srcOrd="0" destOrd="0" presId="urn:microsoft.com/office/officeart/2005/8/layout/vList5"/>
    <dgm:cxn modelId="{500BD3DC-360C-4E55-A458-AE09679BFE44}" type="presOf" srcId="{0AC7E475-DE2F-4CB8-A093-C2358EC36798}" destId="{6C7BC6F4-ECCF-472E-BA79-A29A58FCDBFF}" srcOrd="0" destOrd="0" presId="urn:microsoft.com/office/officeart/2005/8/layout/vList5"/>
    <dgm:cxn modelId="{98D16FDE-2EF8-46A8-A05C-F7F0563D0CC4}" srcId="{A158DDF4-7F0E-49AC-99C9-566E4B8E8A5A}" destId="{A26722DA-828E-40E7-AFED-92D92E84DE20}" srcOrd="6" destOrd="0" parTransId="{B76165AD-4BBE-4CFC-8C2A-EFB4499CC686}" sibTransId="{C9107482-9A0E-4D0F-8F64-47E3AB9196EF}"/>
    <dgm:cxn modelId="{E720F4E6-890B-4FF4-B313-1E1171CDB814}" type="presOf" srcId="{D30F6D22-886E-4982-8A57-D20DEADA32F2}" destId="{1E2B917C-62DF-465B-8093-D80954DAA733}" srcOrd="0" destOrd="0" presId="urn:microsoft.com/office/officeart/2005/8/layout/vList5"/>
    <dgm:cxn modelId="{64073DF1-C987-45BD-B0BF-3F1BBDEBE94A}" srcId="{A158DDF4-7F0E-49AC-99C9-566E4B8E8A5A}" destId="{0AC7E475-DE2F-4CB8-A093-C2358EC36798}" srcOrd="7" destOrd="0" parTransId="{1A2E2F77-8D89-43B7-93AC-BB9BA4556FD0}" sibTransId="{F769E4DE-7702-4965-8B62-711415D3739F}"/>
    <dgm:cxn modelId="{41664533-ADF6-4F7F-8794-F1CB1400142A}" type="presParOf" srcId="{B894C72B-85D1-4AD6-9188-4A07DC438CC1}" destId="{71A178B2-332A-45E2-B1B1-0295A60F2D32}" srcOrd="0" destOrd="0" presId="urn:microsoft.com/office/officeart/2005/8/layout/vList5"/>
    <dgm:cxn modelId="{49FAAD3A-08A2-4956-A344-2C943F2BD6CC}" type="presParOf" srcId="{71A178B2-332A-45E2-B1B1-0295A60F2D32}" destId="{A436AC04-2035-4720-AFD4-0E4E19995FD1}" srcOrd="0" destOrd="0" presId="urn:microsoft.com/office/officeart/2005/8/layout/vList5"/>
    <dgm:cxn modelId="{181AC5C0-C9C8-4C08-A6F0-EF11D6F1689A}" type="presParOf" srcId="{B894C72B-85D1-4AD6-9188-4A07DC438CC1}" destId="{E2ED8EEF-3A7E-4680-8B29-487C68B0B379}" srcOrd="1" destOrd="0" presId="urn:microsoft.com/office/officeart/2005/8/layout/vList5"/>
    <dgm:cxn modelId="{47841B9D-23F4-40AF-B916-E3A656F02CF5}" type="presParOf" srcId="{B894C72B-85D1-4AD6-9188-4A07DC438CC1}" destId="{7F53AFB6-0CBD-49CD-9781-409DCBE46CC9}" srcOrd="2" destOrd="0" presId="urn:microsoft.com/office/officeart/2005/8/layout/vList5"/>
    <dgm:cxn modelId="{CAAA200B-9C36-42A6-8D56-E9A8E0791F80}" type="presParOf" srcId="{7F53AFB6-0CBD-49CD-9781-409DCBE46CC9}" destId="{1E2B917C-62DF-465B-8093-D80954DAA733}" srcOrd="0" destOrd="0" presId="urn:microsoft.com/office/officeart/2005/8/layout/vList5"/>
    <dgm:cxn modelId="{39EB7F01-0D80-4C79-B268-69BDC0C65010}" type="presParOf" srcId="{B894C72B-85D1-4AD6-9188-4A07DC438CC1}" destId="{CC7FDF36-9EA3-4231-80E6-C7B740AA01CE}" srcOrd="3" destOrd="0" presId="urn:microsoft.com/office/officeart/2005/8/layout/vList5"/>
    <dgm:cxn modelId="{8CAD053B-C475-4779-8FBA-57901CFB636A}" type="presParOf" srcId="{B894C72B-85D1-4AD6-9188-4A07DC438CC1}" destId="{1A17DE9C-F3B7-4C47-BFF1-67EC4302F095}" srcOrd="4" destOrd="0" presId="urn:microsoft.com/office/officeart/2005/8/layout/vList5"/>
    <dgm:cxn modelId="{32C16371-EC91-4BC9-A8E5-A66826D5C971}" type="presParOf" srcId="{1A17DE9C-F3B7-4C47-BFF1-67EC4302F095}" destId="{82188314-2AA8-4871-B6AD-CBDF2743F5F2}" srcOrd="0" destOrd="0" presId="urn:microsoft.com/office/officeart/2005/8/layout/vList5"/>
    <dgm:cxn modelId="{C2343E11-34C2-43EA-930C-F4BA07B215D8}" type="presParOf" srcId="{B894C72B-85D1-4AD6-9188-4A07DC438CC1}" destId="{B2AE44ED-2022-44B0-9BFA-5CF1B5847C01}" srcOrd="5" destOrd="0" presId="urn:microsoft.com/office/officeart/2005/8/layout/vList5"/>
    <dgm:cxn modelId="{721492F9-8966-41D6-BFBA-BD40B60C5EAF}" type="presParOf" srcId="{B894C72B-85D1-4AD6-9188-4A07DC438CC1}" destId="{9AC37003-052D-4E89-98C0-54B25F1D69BF}" srcOrd="6" destOrd="0" presId="urn:microsoft.com/office/officeart/2005/8/layout/vList5"/>
    <dgm:cxn modelId="{25D188F5-64C6-43D5-9E15-123B731F536F}" type="presParOf" srcId="{9AC37003-052D-4E89-98C0-54B25F1D69BF}" destId="{957FE4E1-6BBA-4FEB-8DF8-AF281EF66F79}" srcOrd="0" destOrd="0" presId="urn:microsoft.com/office/officeart/2005/8/layout/vList5"/>
    <dgm:cxn modelId="{DF076F93-BD18-46FC-98B7-380A095B1891}" type="presParOf" srcId="{B894C72B-85D1-4AD6-9188-4A07DC438CC1}" destId="{400BD645-044F-4D70-BB11-39DA3B58B637}" srcOrd="7" destOrd="0" presId="urn:microsoft.com/office/officeart/2005/8/layout/vList5"/>
    <dgm:cxn modelId="{19C4E161-306C-43DB-B01D-33B7DCE4D4E4}" type="presParOf" srcId="{B894C72B-85D1-4AD6-9188-4A07DC438CC1}" destId="{5FB93F08-15EE-4E24-BB86-DE03355B20F1}" srcOrd="8" destOrd="0" presId="urn:microsoft.com/office/officeart/2005/8/layout/vList5"/>
    <dgm:cxn modelId="{F18EB70C-6A8C-4F42-9D37-6626997C42C4}" type="presParOf" srcId="{5FB93F08-15EE-4E24-BB86-DE03355B20F1}" destId="{9D622579-3900-4D04-B798-E75872953E8F}" srcOrd="0" destOrd="0" presId="urn:microsoft.com/office/officeart/2005/8/layout/vList5"/>
    <dgm:cxn modelId="{1847FFC8-E9D0-43C6-81C9-7EFEB7E6F41E}" type="presParOf" srcId="{B894C72B-85D1-4AD6-9188-4A07DC438CC1}" destId="{2B07FE33-FC89-4C2D-9D2E-753A4C6C5D1D}" srcOrd="9" destOrd="0" presId="urn:microsoft.com/office/officeart/2005/8/layout/vList5"/>
    <dgm:cxn modelId="{DC64ED8C-22DE-49B7-A823-679F6EB98CAD}" type="presParOf" srcId="{B894C72B-85D1-4AD6-9188-4A07DC438CC1}" destId="{0464DB8B-3F2C-426A-B1AB-E2C1C27D5F12}" srcOrd="10" destOrd="0" presId="urn:microsoft.com/office/officeart/2005/8/layout/vList5"/>
    <dgm:cxn modelId="{1FAE38DD-22A8-4673-91C0-0738CB97000E}" type="presParOf" srcId="{0464DB8B-3F2C-426A-B1AB-E2C1C27D5F12}" destId="{F8AD7B4E-0244-42F0-B25F-54208EF0A179}" srcOrd="0" destOrd="0" presId="urn:microsoft.com/office/officeart/2005/8/layout/vList5"/>
    <dgm:cxn modelId="{C4145BEB-29DE-4EFA-9627-D3AF52C40FAD}" type="presParOf" srcId="{B894C72B-85D1-4AD6-9188-4A07DC438CC1}" destId="{1281B2FF-4186-46A0-9CD6-90E7E0E27529}" srcOrd="11" destOrd="0" presId="urn:microsoft.com/office/officeart/2005/8/layout/vList5"/>
    <dgm:cxn modelId="{FEF3C63B-E66B-40C8-9C8A-9A758DD5EE6D}" type="presParOf" srcId="{B894C72B-85D1-4AD6-9188-4A07DC438CC1}" destId="{D01FE1AA-9B0A-4AC3-BB17-E462E74CFE49}" srcOrd="12" destOrd="0" presId="urn:microsoft.com/office/officeart/2005/8/layout/vList5"/>
    <dgm:cxn modelId="{6DE5C7E8-4FA2-4677-BE1F-FEA08331EC28}" type="presParOf" srcId="{D01FE1AA-9B0A-4AC3-BB17-E462E74CFE49}" destId="{897A5BCA-6E96-407E-96D3-652E31346B49}" srcOrd="0" destOrd="0" presId="urn:microsoft.com/office/officeart/2005/8/layout/vList5"/>
    <dgm:cxn modelId="{187A358B-C783-4CAD-8C90-C6030B546D4D}" type="presParOf" srcId="{B894C72B-85D1-4AD6-9188-4A07DC438CC1}" destId="{53B3F661-96F7-4419-A180-AED0134EC76E}" srcOrd="13" destOrd="0" presId="urn:microsoft.com/office/officeart/2005/8/layout/vList5"/>
    <dgm:cxn modelId="{3DD1F866-C50D-45A2-B986-84AA8074B109}" type="presParOf" srcId="{B894C72B-85D1-4AD6-9188-4A07DC438CC1}" destId="{61AAD4D4-6602-409C-9102-532E3D23B363}" srcOrd="14" destOrd="0" presId="urn:microsoft.com/office/officeart/2005/8/layout/vList5"/>
    <dgm:cxn modelId="{3B64089D-7C67-40A3-B314-9446EE8EA1D3}" type="presParOf" srcId="{61AAD4D4-6602-409C-9102-532E3D23B363}" destId="{6C7BC6F4-ECCF-472E-BA79-A29A58FCDBFF}" srcOrd="0" destOrd="0" presId="urn:microsoft.com/office/officeart/2005/8/layout/vList5"/>
    <dgm:cxn modelId="{D5F1495C-2E93-41B5-9676-995164E483AB}" type="presParOf" srcId="{B894C72B-85D1-4AD6-9188-4A07DC438CC1}" destId="{76094128-9E2A-4C34-A31B-5FE903A70900}" srcOrd="15" destOrd="0" presId="urn:microsoft.com/office/officeart/2005/8/layout/vList5"/>
    <dgm:cxn modelId="{197C48E2-9A60-43AE-9294-629F25DC03D8}" type="presParOf" srcId="{B894C72B-85D1-4AD6-9188-4A07DC438CC1}" destId="{B655FC14-31DF-496A-AA15-34E4E7E2A4A9}" srcOrd="16" destOrd="0" presId="urn:microsoft.com/office/officeart/2005/8/layout/vList5"/>
    <dgm:cxn modelId="{4E9D3D4E-2D89-411C-B7E8-408967F84B13}" type="presParOf" srcId="{B655FC14-31DF-496A-AA15-34E4E7E2A4A9}" destId="{46C701A8-F631-4640-BEF0-BAFF9B3492A5}" srcOrd="0" destOrd="0" presId="urn:microsoft.com/office/officeart/2005/8/layout/vList5"/>
    <dgm:cxn modelId="{F5E92133-F5EB-472C-A35B-C86453E1B8F0}" type="presParOf" srcId="{B894C72B-85D1-4AD6-9188-4A07DC438CC1}" destId="{E52D2198-9BCC-4D01-BB5C-2FD1FBE3C940}" srcOrd="17" destOrd="0" presId="urn:microsoft.com/office/officeart/2005/8/layout/vList5"/>
    <dgm:cxn modelId="{FFC6A68F-03B4-4F46-B08B-96A3572EE802}" type="presParOf" srcId="{B894C72B-85D1-4AD6-9188-4A07DC438CC1}" destId="{55B0BED2-243B-4836-9136-11CE5E560FB3}" srcOrd="18" destOrd="0" presId="urn:microsoft.com/office/officeart/2005/8/layout/vList5"/>
    <dgm:cxn modelId="{B94132E3-F6B6-448B-8BE3-348C33B89647}" type="presParOf" srcId="{55B0BED2-243B-4836-9136-11CE5E560FB3}" destId="{80B5BA65-D153-44CA-A33C-E33A7DE7834C}"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E79117-3F30-4F37-9DE4-0EAA8E954D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22EDAF-BC95-47C0-AB1D-D426E1DF1820}">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b="0" i="0" dirty="0"/>
            <a:t>No additives needed</a:t>
          </a:r>
          <a:endParaRPr lang="en-US" dirty="0"/>
        </a:p>
      </dgm:t>
    </dgm:pt>
    <dgm:pt modelId="{981F54B5-0081-43C3-8D29-A3FF11B88AC8}" type="parTrans" cxnId="{2A015B9C-99A5-4F57-A3F6-6D9AC03B5C35}">
      <dgm:prSet/>
      <dgm:spPr/>
      <dgm:t>
        <a:bodyPr/>
        <a:lstStyle/>
        <a:p>
          <a:endParaRPr lang="en-US"/>
        </a:p>
      </dgm:t>
    </dgm:pt>
    <dgm:pt modelId="{1FA8CCC3-3D0B-4D92-AF2B-EF1A2F562846}" type="sibTrans" cxnId="{2A015B9C-99A5-4F57-A3F6-6D9AC03B5C35}">
      <dgm:prSet/>
      <dgm:spPr/>
      <dgm:t>
        <a:bodyPr/>
        <a:lstStyle/>
        <a:p>
          <a:endParaRPr lang="en-US"/>
        </a:p>
      </dgm:t>
    </dgm:pt>
    <dgm:pt modelId="{B134771C-D9BE-4127-87C1-AB4E4CD5B493}">
      <dgm:prSet>
        <dgm:style>
          <a:lnRef idx="1">
            <a:schemeClr val="accent3"/>
          </a:lnRef>
          <a:fillRef idx="3">
            <a:schemeClr val="accent3"/>
          </a:fillRef>
          <a:effectRef idx="2">
            <a:schemeClr val="accent3"/>
          </a:effectRef>
          <a:fontRef idx="minor">
            <a:schemeClr val="lt1"/>
          </a:fontRef>
        </dgm:style>
      </dgm:prSet>
      <dgm:spPr/>
      <dgm:t>
        <a:bodyPr/>
        <a:lstStyle/>
        <a:p>
          <a:r>
            <a:rPr lang="en-US" b="0" i="0" dirty="0"/>
            <a:t>Upper part thickness to be less than 3mm</a:t>
          </a:r>
          <a:endParaRPr lang="en-US" dirty="0"/>
        </a:p>
      </dgm:t>
    </dgm:pt>
    <dgm:pt modelId="{B5A00DA2-D1F4-4423-9EAF-DF8D244E03AB}" type="parTrans" cxnId="{56C4B806-B90F-4002-892D-527092133E9D}">
      <dgm:prSet/>
      <dgm:spPr/>
      <dgm:t>
        <a:bodyPr/>
        <a:lstStyle/>
        <a:p>
          <a:endParaRPr lang="en-US"/>
        </a:p>
      </dgm:t>
    </dgm:pt>
    <dgm:pt modelId="{52B4EDC8-1765-4F0A-BB26-365B0D282DB4}" type="sibTrans" cxnId="{56C4B806-B90F-4002-892D-527092133E9D}">
      <dgm:prSet/>
      <dgm:spPr/>
      <dgm:t>
        <a:bodyPr/>
        <a:lstStyle/>
        <a:p>
          <a:endParaRPr lang="en-US"/>
        </a:p>
      </dgm:t>
    </dgm:pt>
    <dgm:pt modelId="{CD3563CF-B7D3-41CF-B88C-DA8B5C661FF4}">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en-US" b="0" i="0" dirty="0"/>
            <a:t>Bottom part can be optically clear or opaque</a:t>
          </a:r>
          <a:endParaRPr lang="en-US" dirty="0"/>
        </a:p>
      </dgm:t>
    </dgm:pt>
    <dgm:pt modelId="{80C26B36-3BB2-4420-9DA5-55F8B2EA49E8}" type="parTrans" cxnId="{FC1B7FE9-B89C-4E75-A367-77CD7147BC3F}">
      <dgm:prSet/>
      <dgm:spPr/>
      <dgm:t>
        <a:bodyPr/>
        <a:lstStyle/>
        <a:p>
          <a:endParaRPr lang="en-US"/>
        </a:p>
      </dgm:t>
    </dgm:pt>
    <dgm:pt modelId="{5A0B1C97-58BE-4DEC-9CBF-2AAFC84CDB0B}" type="sibTrans" cxnId="{FC1B7FE9-B89C-4E75-A367-77CD7147BC3F}">
      <dgm:prSet/>
      <dgm:spPr/>
      <dgm:t>
        <a:bodyPr/>
        <a:lstStyle/>
        <a:p>
          <a:endParaRPr lang="en-US"/>
        </a:p>
      </dgm:t>
    </dgm:pt>
    <dgm:pt modelId="{0192283B-E41F-443B-AFF2-75DC2905E9B5}" type="pres">
      <dgm:prSet presAssocID="{54E79117-3F30-4F37-9DE4-0EAA8E954DFA}" presName="linear" presStyleCnt="0">
        <dgm:presLayoutVars>
          <dgm:animLvl val="lvl"/>
          <dgm:resizeHandles val="exact"/>
        </dgm:presLayoutVars>
      </dgm:prSet>
      <dgm:spPr/>
    </dgm:pt>
    <dgm:pt modelId="{E4CD49BB-D3B4-4F74-8658-F29FBDC343EA}" type="pres">
      <dgm:prSet presAssocID="{1422EDAF-BC95-47C0-AB1D-D426E1DF1820}" presName="parentText" presStyleLbl="node1" presStyleIdx="0" presStyleCnt="3">
        <dgm:presLayoutVars>
          <dgm:chMax val="0"/>
          <dgm:bulletEnabled val="1"/>
        </dgm:presLayoutVars>
      </dgm:prSet>
      <dgm:spPr/>
    </dgm:pt>
    <dgm:pt modelId="{E7BCCCDA-6FA0-4BE7-8DD0-6C441E1797EA}" type="pres">
      <dgm:prSet presAssocID="{1FA8CCC3-3D0B-4D92-AF2B-EF1A2F562846}" presName="spacer" presStyleCnt="0"/>
      <dgm:spPr/>
    </dgm:pt>
    <dgm:pt modelId="{2A063876-7B87-4EF2-8840-6630D343D635}" type="pres">
      <dgm:prSet presAssocID="{B134771C-D9BE-4127-87C1-AB4E4CD5B493}" presName="parentText" presStyleLbl="node1" presStyleIdx="1" presStyleCnt="3">
        <dgm:presLayoutVars>
          <dgm:chMax val="0"/>
          <dgm:bulletEnabled val="1"/>
        </dgm:presLayoutVars>
      </dgm:prSet>
      <dgm:spPr/>
    </dgm:pt>
    <dgm:pt modelId="{6C64F0DF-013F-4D37-99F0-8E6DD37F0834}" type="pres">
      <dgm:prSet presAssocID="{52B4EDC8-1765-4F0A-BB26-365B0D282DB4}" presName="spacer" presStyleCnt="0"/>
      <dgm:spPr/>
    </dgm:pt>
    <dgm:pt modelId="{74FB57C4-6EF2-4D5B-BEC5-4983F663E6B7}" type="pres">
      <dgm:prSet presAssocID="{CD3563CF-B7D3-41CF-B88C-DA8B5C661FF4}" presName="parentText" presStyleLbl="node1" presStyleIdx="2" presStyleCnt="3">
        <dgm:presLayoutVars>
          <dgm:chMax val="0"/>
          <dgm:bulletEnabled val="1"/>
        </dgm:presLayoutVars>
      </dgm:prSet>
      <dgm:spPr/>
    </dgm:pt>
  </dgm:ptLst>
  <dgm:cxnLst>
    <dgm:cxn modelId="{56C4B806-B90F-4002-892D-527092133E9D}" srcId="{54E79117-3F30-4F37-9DE4-0EAA8E954DFA}" destId="{B134771C-D9BE-4127-87C1-AB4E4CD5B493}" srcOrd="1" destOrd="0" parTransId="{B5A00DA2-D1F4-4423-9EAF-DF8D244E03AB}" sibTransId="{52B4EDC8-1765-4F0A-BB26-365B0D282DB4}"/>
    <dgm:cxn modelId="{AE8C790F-5091-46DD-BDE9-BF0951DE8FEE}" type="presOf" srcId="{B134771C-D9BE-4127-87C1-AB4E4CD5B493}" destId="{2A063876-7B87-4EF2-8840-6630D343D635}" srcOrd="0" destOrd="0" presId="urn:microsoft.com/office/officeart/2005/8/layout/vList2"/>
    <dgm:cxn modelId="{242FF71B-6E16-4A35-A336-754667893A8D}" type="presOf" srcId="{1422EDAF-BC95-47C0-AB1D-D426E1DF1820}" destId="{E4CD49BB-D3B4-4F74-8658-F29FBDC343EA}" srcOrd="0" destOrd="0" presId="urn:microsoft.com/office/officeart/2005/8/layout/vList2"/>
    <dgm:cxn modelId="{640FE39A-8C65-4C0B-BE8F-53549D9D871B}" type="presOf" srcId="{54E79117-3F30-4F37-9DE4-0EAA8E954DFA}" destId="{0192283B-E41F-443B-AFF2-75DC2905E9B5}" srcOrd="0" destOrd="0" presId="urn:microsoft.com/office/officeart/2005/8/layout/vList2"/>
    <dgm:cxn modelId="{2A015B9C-99A5-4F57-A3F6-6D9AC03B5C35}" srcId="{54E79117-3F30-4F37-9DE4-0EAA8E954DFA}" destId="{1422EDAF-BC95-47C0-AB1D-D426E1DF1820}" srcOrd="0" destOrd="0" parTransId="{981F54B5-0081-43C3-8D29-A3FF11B88AC8}" sibTransId="{1FA8CCC3-3D0B-4D92-AF2B-EF1A2F562846}"/>
    <dgm:cxn modelId="{FC1B7FE9-B89C-4E75-A367-77CD7147BC3F}" srcId="{54E79117-3F30-4F37-9DE4-0EAA8E954DFA}" destId="{CD3563CF-B7D3-41CF-B88C-DA8B5C661FF4}" srcOrd="2" destOrd="0" parTransId="{80C26B36-3BB2-4420-9DA5-55F8B2EA49E8}" sibTransId="{5A0B1C97-58BE-4DEC-9CBF-2AAFC84CDB0B}"/>
    <dgm:cxn modelId="{65AF54EC-E3CD-40FD-B7E2-B2D8B2980B46}" type="presOf" srcId="{CD3563CF-B7D3-41CF-B88C-DA8B5C661FF4}" destId="{74FB57C4-6EF2-4D5B-BEC5-4983F663E6B7}" srcOrd="0" destOrd="0" presId="urn:microsoft.com/office/officeart/2005/8/layout/vList2"/>
    <dgm:cxn modelId="{9E0A123D-12EB-49AB-A1EE-580215B2899E}" type="presParOf" srcId="{0192283B-E41F-443B-AFF2-75DC2905E9B5}" destId="{E4CD49BB-D3B4-4F74-8658-F29FBDC343EA}" srcOrd="0" destOrd="0" presId="urn:microsoft.com/office/officeart/2005/8/layout/vList2"/>
    <dgm:cxn modelId="{BAA20612-DBAB-45C1-852B-8D2A3E7F77EE}" type="presParOf" srcId="{0192283B-E41F-443B-AFF2-75DC2905E9B5}" destId="{E7BCCCDA-6FA0-4BE7-8DD0-6C441E1797EA}" srcOrd="1" destOrd="0" presId="urn:microsoft.com/office/officeart/2005/8/layout/vList2"/>
    <dgm:cxn modelId="{F5618C73-4073-4AD0-9BE8-A3E8CDDC8535}" type="presParOf" srcId="{0192283B-E41F-443B-AFF2-75DC2905E9B5}" destId="{2A063876-7B87-4EF2-8840-6630D343D635}" srcOrd="2" destOrd="0" presId="urn:microsoft.com/office/officeart/2005/8/layout/vList2"/>
    <dgm:cxn modelId="{9B6DF7D7-8C02-4AE6-AED9-6B5D91BE9D45}" type="presParOf" srcId="{0192283B-E41F-443B-AFF2-75DC2905E9B5}" destId="{6C64F0DF-013F-4D37-99F0-8E6DD37F0834}" srcOrd="3" destOrd="0" presId="urn:microsoft.com/office/officeart/2005/8/layout/vList2"/>
    <dgm:cxn modelId="{091168B8-7A64-418E-A6C4-372E7384BBD8}" type="presParOf" srcId="{0192283B-E41F-443B-AFF2-75DC2905E9B5}" destId="{74FB57C4-6EF2-4D5B-BEC5-4983F663E6B7}"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5AE0AF-41B8-4E3C-B408-5950BE1B0BF0}" type="doc">
      <dgm:prSet loTypeId="urn:microsoft.com/office/officeart/2005/8/layout/process1" loCatId="process"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CC30A4CC-B9A7-4CDE-823A-E9C3C75FDE96}">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a:t>We will work with you completely from start to finish</a:t>
          </a:r>
          <a:endParaRPr lang="en-US"/>
        </a:p>
      </dgm:t>
    </dgm:pt>
    <dgm:pt modelId="{60623937-B8FD-439A-89D5-ACFA2A47E594}" type="parTrans" cxnId="{6BE6E432-68B0-4ECC-A3C6-85A6BD9452D8}">
      <dgm:prSet/>
      <dgm:spPr/>
      <dgm:t>
        <a:bodyPr/>
        <a:lstStyle/>
        <a:p>
          <a:endParaRPr lang="en-US"/>
        </a:p>
      </dgm:t>
    </dgm:pt>
    <dgm:pt modelId="{FC06AF87-DF66-4D6F-A9D0-1ACAA1BFE04A}" type="sibTrans" cxnId="{6BE6E432-68B0-4ECC-A3C6-85A6BD9452D8}">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AD32B63-7351-4B66-A74B-1263CDE9B999}">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dirty="0"/>
            <a:t>Material selection and guidance</a:t>
          </a:r>
          <a:endParaRPr lang="en-US" dirty="0"/>
        </a:p>
      </dgm:t>
    </dgm:pt>
    <dgm:pt modelId="{9A2AF547-DFC9-4DE5-8349-5B0D53D1C40F}" type="parTrans" cxnId="{6F627F91-7BB5-41B5-8A5E-FC2758FF6270}">
      <dgm:prSet/>
      <dgm:spPr/>
      <dgm:t>
        <a:bodyPr/>
        <a:lstStyle/>
        <a:p>
          <a:endParaRPr lang="en-US"/>
        </a:p>
      </dgm:t>
    </dgm:pt>
    <dgm:pt modelId="{9FEEAE9D-3531-4C61-AC96-566DD0F1CF39}" type="sibTrans" cxnId="{6F627F91-7BB5-41B5-8A5E-FC2758FF627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657FE81A-3275-4489-A1D0-AF12A37C6872}">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a:t>Joint design input</a:t>
          </a:r>
          <a:endParaRPr lang="en-US"/>
        </a:p>
      </dgm:t>
    </dgm:pt>
    <dgm:pt modelId="{1EAEC3AA-1A98-426F-88E2-93DEAC45B3D3}" type="parTrans" cxnId="{778011E8-4EDF-4A80-9E11-BA5FDE714F4F}">
      <dgm:prSet/>
      <dgm:spPr/>
      <dgm:t>
        <a:bodyPr/>
        <a:lstStyle/>
        <a:p>
          <a:endParaRPr lang="en-US"/>
        </a:p>
      </dgm:t>
    </dgm:pt>
    <dgm:pt modelId="{161EE41B-0081-43BF-B598-5C8F62523441}" type="sibTrans" cxnId="{778011E8-4EDF-4A80-9E11-BA5FDE714F4F}">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BA3F5642-99FC-4E74-98D8-D0486AEB63F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a:t>Both TTLW and TPLW welding technologies</a:t>
          </a:r>
          <a:endParaRPr lang="en-US"/>
        </a:p>
      </dgm:t>
    </dgm:pt>
    <dgm:pt modelId="{FCB9B8AF-36CB-4C90-8698-771E2ADD07BE}" type="parTrans" cxnId="{E5D2350C-F8AD-4E9C-BBFB-8071522D34F1}">
      <dgm:prSet/>
      <dgm:spPr/>
      <dgm:t>
        <a:bodyPr/>
        <a:lstStyle/>
        <a:p>
          <a:endParaRPr lang="en-US"/>
        </a:p>
      </dgm:t>
    </dgm:pt>
    <dgm:pt modelId="{D18FE71B-B92C-4592-B139-48AF320453E7}" type="sibTrans" cxnId="{E5D2350C-F8AD-4E9C-BBFB-8071522D34F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2C17F33-F23F-42A0-B1EC-1E08A16D62B3}">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a:t>Prototype tooling and welding services</a:t>
          </a:r>
          <a:endParaRPr lang="en-US"/>
        </a:p>
      </dgm:t>
    </dgm:pt>
    <dgm:pt modelId="{E38075DB-30CC-49E0-9C21-70F2C3F84A7E}" type="parTrans" cxnId="{B732E2D4-D1BD-4D6A-A726-641EE2F28B61}">
      <dgm:prSet/>
      <dgm:spPr/>
      <dgm:t>
        <a:bodyPr/>
        <a:lstStyle/>
        <a:p>
          <a:endParaRPr lang="en-US"/>
        </a:p>
      </dgm:t>
    </dgm:pt>
    <dgm:pt modelId="{7A424008-3758-4F54-BC91-54C5E06BA16B}" type="sibTrans" cxnId="{B732E2D4-D1BD-4D6A-A726-641EE2F28B6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53CCE9B4-D28A-4EF0-BC93-CD85700D3BD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a:t>Standalone and automated equipment</a:t>
          </a:r>
          <a:endParaRPr lang="en-US"/>
        </a:p>
      </dgm:t>
    </dgm:pt>
    <dgm:pt modelId="{B6187E4D-E1B0-4DAC-8E7C-D400BBBD5ADF}" type="parTrans" cxnId="{DE92D9E0-3EB6-458A-B3DD-3B6D5A05E76B}">
      <dgm:prSet/>
      <dgm:spPr/>
      <dgm:t>
        <a:bodyPr/>
        <a:lstStyle/>
        <a:p>
          <a:endParaRPr lang="en-US"/>
        </a:p>
      </dgm:t>
    </dgm:pt>
    <dgm:pt modelId="{1AE4C2A9-189B-4934-A287-0ED90C9EAB0D}" type="sibTrans" cxnId="{DE92D9E0-3EB6-458A-B3DD-3B6D5A05E76B}">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8363DEFC-DD43-43E0-8312-CC3EE1F2D1E6}">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0" i="0"/>
            <a:t>Vision inspection – Thermal and IR</a:t>
          </a:r>
          <a:endParaRPr lang="en-US"/>
        </a:p>
      </dgm:t>
    </dgm:pt>
    <dgm:pt modelId="{BAFA8993-3D4E-40CD-93DE-E1B6D103588E}" type="parTrans" cxnId="{BF50404D-C5C5-470E-A197-F41D3FBF27F5}">
      <dgm:prSet/>
      <dgm:spPr/>
      <dgm:t>
        <a:bodyPr/>
        <a:lstStyle/>
        <a:p>
          <a:endParaRPr lang="en-US"/>
        </a:p>
      </dgm:t>
    </dgm:pt>
    <dgm:pt modelId="{407DFBA2-54A7-41CF-B315-0955C87B88FB}" type="sibTrans" cxnId="{BF50404D-C5C5-470E-A197-F41D3FBF27F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585ACC48-DC69-4EBA-A924-BD6AAC9FA549}">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n-US" b="0" i="0" dirty="0"/>
            <a:t>Navigate the tricky realm of laser plastic welding!</a:t>
          </a:r>
          <a:endParaRPr lang="en-US" dirty="0"/>
        </a:p>
      </dgm:t>
    </dgm:pt>
    <dgm:pt modelId="{4DED1B19-C769-485C-8F09-C6C02988EDA2}" type="parTrans" cxnId="{1419A2A2-614A-4B31-B35C-11ACF11B4004}">
      <dgm:prSet/>
      <dgm:spPr/>
      <dgm:t>
        <a:bodyPr/>
        <a:lstStyle/>
        <a:p>
          <a:endParaRPr lang="en-US"/>
        </a:p>
      </dgm:t>
    </dgm:pt>
    <dgm:pt modelId="{A431058F-8A7A-474B-A63B-AA4A46C46926}" type="sibTrans" cxnId="{1419A2A2-614A-4B31-B35C-11ACF11B4004}">
      <dgm:prSet/>
      <dgm:spPr/>
      <dgm:t>
        <a:bodyPr/>
        <a:lstStyle/>
        <a:p>
          <a:endParaRPr lang="en-US"/>
        </a:p>
      </dgm:t>
    </dgm:pt>
    <dgm:pt modelId="{6FFD14E6-163C-4072-A73A-886A8BA7599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endParaRPr lang="en-US"/>
        </a:p>
      </dgm:t>
    </dgm:pt>
    <dgm:pt modelId="{6E41EB43-6A57-489E-9319-DA3885777289}" type="parTrans" cxnId="{31E22D45-A21C-4AA9-80FE-FB0EACCA660F}">
      <dgm:prSet/>
      <dgm:spPr/>
      <dgm:t>
        <a:bodyPr/>
        <a:lstStyle/>
        <a:p>
          <a:endParaRPr lang="en-US"/>
        </a:p>
      </dgm:t>
    </dgm:pt>
    <dgm:pt modelId="{13F12A97-A078-4B23-9B90-A37B142E2789}" type="sibTrans" cxnId="{31E22D45-A21C-4AA9-80FE-FB0EACCA660F}">
      <dgm:prSet/>
      <dgm:spPr/>
      <dgm:t>
        <a:bodyPr/>
        <a:lstStyle/>
        <a:p>
          <a:endParaRPr lang="en-US"/>
        </a:p>
      </dgm:t>
    </dgm:pt>
    <dgm:pt modelId="{5883EA8A-794A-472F-8A80-64FEF8BF4166}" type="pres">
      <dgm:prSet presAssocID="{255AE0AF-41B8-4E3C-B408-5950BE1B0BF0}" presName="Name0" presStyleCnt="0">
        <dgm:presLayoutVars>
          <dgm:dir/>
          <dgm:resizeHandles val="exact"/>
        </dgm:presLayoutVars>
      </dgm:prSet>
      <dgm:spPr/>
    </dgm:pt>
    <dgm:pt modelId="{1105989E-CD7B-44B6-A127-811E14CA86FB}" type="pres">
      <dgm:prSet presAssocID="{CC30A4CC-B9A7-4CDE-823A-E9C3C75FDE96}" presName="node" presStyleLbl="node1" presStyleIdx="0" presStyleCnt="8">
        <dgm:presLayoutVars>
          <dgm:bulletEnabled val="1"/>
        </dgm:presLayoutVars>
      </dgm:prSet>
      <dgm:spPr/>
    </dgm:pt>
    <dgm:pt modelId="{E3323261-2F75-43A3-8AE6-5863ADEA2622}" type="pres">
      <dgm:prSet presAssocID="{FC06AF87-DF66-4D6F-A9D0-1ACAA1BFE04A}" presName="sibTrans" presStyleLbl="sibTrans2D1" presStyleIdx="0" presStyleCnt="7"/>
      <dgm:spPr/>
    </dgm:pt>
    <dgm:pt modelId="{A66F0116-C550-43B2-941F-7FA861366F5D}" type="pres">
      <dgm:prSet presAssocID="{FC06AF87-DF66-4D6F-A9D0-1ACAA1BFE04A}" presName="connectorText" presStyleLbl="sibTrans2D1" presStyleIdx="0" presStyleCnt="7"/>
      <dgm:spPr/>
    </dgm:pt>
    <dgm:pt modelId="{F3D31632-67D2-426C-95C1-F926B38BEB7B}" type="pres">
      <dgm:prSet presAssocID="{AAD32B63-7351-4B66-A74B-1263CDE9B999}" presName="node" presStyleLbl="node1" presStyleIdx="1" presStyleCnt="8">
        <dgm:presLayoutVars>
          <dgm:bulletEnabled val="1"/>
        </dgm:presLayoutVars>
      </dgm:prSet>
      <dgm:spPr/>
    </dgm:pt>
    <dgm:pt modelId="{CE96140E-09AE-4052-9941-9DF23C479E55}" type="pres">
      <dgm:prSet presAssocID="{9FEEAE9D-3531-4C61-AC96-566DD0F1CF39}" presName="sibTrans" presStyleLbl="sibTrans2D1" presStyleIdx="1" presStyleCnt="7"/>
      <dgm:spPr/>
    </dgm:pt>
    <dgm:pt modelId="{6F87FEFC-8269-4FBE-BEBA-B5A4728F3EBE}" type="pres">
      <dgm:prSet presAssocID="{9FEEAE9D-3531-4C61-AC96-566DD0F1CF39}" presName="connectorText" presStyleLbl="sibTrans2D1" presStyleIdx="1" presStyleCnt="7"/>
      <dgm:spPr/>
    </dgm:pt>
    <dgm:pt modelId="{C3D46417-3D9A-49B7-B626-F02523102701}" type="pres">
      <dgm:prSet presAssocID="{657FE81A-3275-4489-A1D0-AF12A37C6872}" presName="node" presStyleLbl="node1" presStyleIdx="2" presStyleCnt="8">
        <dgm:presLayoutVars>
          <dgm:bulletEnabled val="1"/>
        </dgm:presLayoutVars>
      </dgm:prSet>
      <dgm:spPr/>
    </dgm:pt>
    <dgm:pt modelId="{9287270C-0077-4746-9F0B-C2A39DFE11A2}" type="pres">
      <dgm:prSet presAssocID="{161EE41B-0081-43BF-B598-5C8F62523441}" presName="sibTrans" presStyleLbl="sibTrans2D1" presStyleIdx="2" presStyleCnt="7"/>
      <dgm:spPr/>
    </dgm:pt>
    <dgm:pt modelId="{7E469173-43BA-41F8-AA93-B82CB95C988C}" type="pres">
      <dgm:prSet presAssocID="{161EE41B-0081-43BF-B598-5C8F62523441}" presName="connectorText" presStyleLbl="sibTrans2D1" presStyleIdx="2" presStyleCnt="7"/>
      <dgm:spPr/>
    </dgm:pt>
    <dgm:pt modelId="{C6E930FB-AEAB-433B-B95B-EF053CF87C82}" type="pres">
      <dgm:prSet presAssocID="{BA3F5642-99FC-4E74-98D8-D0486AEB63FA}" presName="node" presStyleLbl="node1" presStyleIdx="3" presStyleCnt="8">
        <dgm:presLayoutVars>
          <dgm:bulletEnabled val="1"/>
        </dgm:presLayoutVars>
      </dgm:prSet>
      <dgm:spPr/>
    </dgm:pt>
    <dgm:pt modelId="{F1512F31-195D-44FB-963E-A7DB891BEB82}" type="pres">
      <dgm:prSet presAssocID="{D18FE71B-B92C-4592-B139-48AF320453E7}" presName="sibTrans" presStyleLbl="sibTrans2D1" presStyleIdx="3" presStyleCnt="7"/>
      <dgm:spPr/>
    </dgm:pt>
    <dgm:pt modelId="{D6681EAD-06DE-4930-8C7D-2F634B492DDA}" type="pres">
      <dgm:prSet presAssocID="{D18FE71B-B92C-4592-B139-48AF320453E7}" presName="connectorText" presStyleLbl="sibTrans2D1" presStyleIdx="3" presStyleCnt="7"/>
      <dgm:spPr/>
    </dgm:pt>
    <dgm:pt modelId="{7A70ABA5-BFC5-4BF0-931B-9BAEB3975CE3}" type="pres">
      <dgm:prSet presAssocID="{A2C17F33-F23F-42A0-B1EC-1E08A16D62B3}" presName="node" presStyleLbl="node1" presStyleIdx="4" presStyleCnt="8">
        <dgm:presLayoutVars>
          <dgm:bulletEnabled val="1"/>
        </dgm:presLayoutVars>
      </dgm:prSet>
      <dgm:spPr/>
    </dgm:pt>
    <dgm:pt modelId="{85D3A0A9-91A5-4165-8BFC-F7B5E6FCC4B9}" type="pres">
      <dgm:prSet presAssocID="{7A424008-3758-4F54-BC91-54C5E06BA16B}" presName="sibTrans" presStyleLbl="sibTrans2D1" presStyleIdx="4" presStyleCnt="7"/>
      <dgm:spPr/>
    </dgm:pt>
    <dgm:pt modelId="{09BFAB94-6267-4B2F-8CA7-A1259710B090}" type="pres">
      <dgm:prSet presAssocID="{7A424008-3758-4F54-BC91-54C5E06BA16B}" presName="connectorText" presStyleLbl="sibTrans2D1" presStyleIdx="4" presStyleCnt="7"/>
      <dgm:spPr/>
    </dgm:pt>
    <dgm:pt modelId="{00FFA9F2-548D-43E4-B35C-9D6D7E991914}" type="pres">
      <dgm:prSet presAssocID="{53CCE9B4-D28A-4EF0-BC93-CD85700D3BDA}" presName="node" presStyleLbl="node1" presStyleIdx="5" presStyleCnt="8">
        <dgm:presLayoutVars>
          <dgm:bulletEnabled val="1"/>
        </dgm:presLayoutVars>
      </dgm:prSet>
      <dgm:spPr/>
    </dgm:pt>
    <dgm:pt modelId="{50156591-3AF8-487E-937E-3BBDCCC2225A}" type="pres">
      <dgm:prSet presAssocID="{1AE4C2A9-189B-4934-A287-0ED90C9EAB0D}" presName="sibTrans" presStyleLbl="sibTrans2D1" presStyleIdx="5" presStyleCnt="7"/>
      <dgm:spPr/>
    </dgm:pt>
    <dgm:pt modelId="{4AB9B5A7-2189-4C19-96B4-E03AB4F05763}" type="pres">
      <dgm:prSet presAssocID="{1AE4C2A9-189B-4934-A287-0ED90C9EAB0D}" presName="connectorText" presStyleLbl="sibTrans2D1" presStyleIdx="5" presStyleCnt="7"/>
      <dgm:spPr/>
    </dgm:pt>
    <dgm:pt modelId="{7DD309AD-B214-4ABE-9FE8-77B2337FCCF8}" type="pres">
      <dgm:prSet presAssocID="{8363DEFC-DD43-43E0-8312-CC3EE1F2D1E6}" presName="node" presStyleLbl="node1" presStyleIdx="6" presStyleCnt="8">
        <dgm:presLayoutVars>
          <dgm:bulletEnabled val="1"/>
        </dgm:presLayoutVars>
      </dgm:prSet>
      <dgm:spPr/>
    </dgm:pt>
    <dgm:pt modelId="{C6A14362-5F89-433B-9C47-1D9E8CE55C0D}" type="pres">
      <dgm:prSet presAssocID="{407DFBA2-54A7-41CF-B315-0955C87B88FB}" presName="sibTrans" presStyleLbl="sibTrans2D1" presStyleIdx="6" presStyleCnt="7"/>
      <dgm:spPr/>
    </dgm:pt>
    <dgm:pt modelId="{FC55ED61-F914-4EA4-8E64-C755AAC77DDF}" type="pres">
      <dgm:prSet presAssocID="{407DFBA2-54A7-41CF-B315-0955C87B88FB}" presName="connectorText" presStyleLbl="sibTrans2D1" presStyleIdx="6" presStyleCnt="7"/>
      <dgm:spPr/>
    </dgm:pt>
    <dgm:pt modelId="{C0663DED-C1F5-4ECF-9625-4B34FA3967D1}" type="pres">
      <dgm:prSet presAssocID="{585ACC48-DC69-4EBA-A924-BD6AAC9FA549}" presName="node" presStyleLbl="node1" presStyleIdx="7" presStyleCnt="8">
        <dgm:presLayoutVars>
          <dgm:bulletEnabled val="1"/>
        </dgm:presLayoutVars>
      </dgm:prSet>
      <dgm:spPr/>
    </dgm:pt>
  </dgm:ptLst>
  <dgm:cxnLst>
    <dgm:cxn modelId="{5FCA5605-27AE-41AE-9FE6-584DF8857419}" type="presOf" srcId="{D18FE71B-B92C-4592-B139-48AF320453E7}" destId="{F1512F31-195D-44FB-963E-A7DB891BEB82}" srcOrd="0" destOrd="0" presId="urn:microsoft.com/office/officeart/2005/8/layout/process1"/>
    <dgm:cxn modelId="{E5D2350C-F8AD-4E9C-BBFB-8071522D34F1}" srcId="{255AE0AF-41B8-4E3C-B408-5950BE1B0BF0}" destId="{BA3F5642-99FC-4E74-98D8-D0486AEB63FA}" srcOrd="3" destOrd="0" parTransId="{FCB9B8AF-36CB-4C90-8698-771E2ADD07BE}" sibTransId="{D18FE71B-B92C-4592-B139-48AF320453E7}"/>
    <dgm:cxn modelId="{EB0CCF1C-107B-4B89-984F-6EEF23436906}" type="presOf" srcId="{7A424008-3758-4F54-BC91-54C5E06BA16B}" destId="{85D3A0A9-91A5-4165-8BFC-F7B5E6FCC4B9}" srcOrd="0" destOrd="0" presId="urn:microsoft.com/office/officeart/2005/8/layout/process1"/>
    <dgm:cxn modelId="{58AAA426-20A2-4A00-A626-C161136385F6}" type="presOf" srcId="{255AE0AF-41B8-4E3C-B408-5950BE1B0BF0}" destId="{5883EA8A-794A-472F-8A80-64FEF8BF4166}" srcOrd="0" destOrd="0" presId="urn:microsoft.com/office/officeart/2005/8/layout/process1"/>
    <dgm:cxn modelId="{5E79BA26-FD6B-44E7-B6FE-61E7FB9B8AE2}" type="presOf" srcId="{407DFBA2-54A7-41CF-B315-0955C87B88FB}" destId="{FC55ED61-F914-4EA4-8E64-C755AAC77DDF}" srcOrd="1" destOrd="0" presId="urn:microsoft.com/office/officeart/2005/8/layout/process1"/>
    <dgm:cxn modelId="{6BE6E432-68B0-4ECC-A3C6-85A6BD9452D8}" srcId="{255AE0AF-41B8-4E3C-B408-5950BE1B0BF0}" destId="{CC30A4CC-B9A7-4CDE-823A-E9C3C75FDE96}" srcOrd="0" destOrd="0" parTransId="{60623937-B8FD-439A-89D5-ACFA2A47E594}" sibTransId="{FC06AF87-DF66-4D6F-A9D0-1ACAA1BFE04A}"/>
    <dgm:cxn modelId="{ABF75D33-59B4-4F43-ABB6-E5C6974DFD43}" type="presOf" srcId="{407DFBA2-54A7-41CF-B315-0955C87B88FB}" destId="{C6A14362-5F89-433B-9C47-1D9E8CE55C0D}" srcOrd="0" destOrd="0" presId="urn:microsoft.com/office/officeart/2005/8/layout/process1"/>
    <dgm:cxn modelId="{199E6E62-B245-4803-AE84-BCC0D86EDC6C}" type="presOf" srcId="{585ACC48-DC69-4EBA-A924-BD6AAC9FA549}" destId="{C0663DED-C1F5-4ECF-9625-4B34FA3967D1}" srcOrd="0" destOrd="0" presId="urn:microsoft.com/office/officeart/2005/8/layout/process1"/>
    <dgm:cxn modelId="{31E22D45-A21C-4AA9-80FE-FB0EACCA660F}" srcId="{585ACC48-DC69-4EBA-A924-BD6AAC9FA549}" destId="{6FFD14E6-163C-4072-A73A-886A8BA75990}" srcOrd="0" destOrd="0" parTransId="{6E41EB43-6A57-489E-9319-DA3885777289}" sibTransId="{13F12A97-A078-4B23-9B90-A37B142E2789}"/>
    <dgm:cxn modelId="{BF50404D-C5C5-470E-A197-F41D3FBF27F5}" srcId="{255AE0AF-41B8-4E3C-B408-5950BE1B0BF0}" destId="{8363DEFC-DD43-43E0-8312-CC3EE1F2D1E6}" srcOrd="6" destOrd="0" parTransId="{BAFA8993-3D4E-40CD-93DE-E1B6D103588E}" sibTransId="{407DFBA2-54A7-41CF-B315-0955C87B88FB}"/>
    <dgm:cxn modelId="{5C93856D-02CC-4DE4-98E5-B95E24243EAD}" type="presOf" srcId="{9FEEAE9D-3531-4C61-AC96-566DD0F1CF39}" destId="{6F87FEFC-8269-4FBE-BEBA-B5A4728F3EBE}" srcOrd="1" destOrd="0" presId="urn:microsoft.com/office/officeart/2005/8/layout/process1"/>
    <dgm:cxn modelId="{9C26784E-1401-46F9-AD31-A1CDD5190991}" type="presOf" srcId="{9FEEAE9D-3531-4C61-AC96-566DD0F1CF39}" destId="{CE96140E-09AE-4052-9941-9DF23C479E55}" srcOrd="0" destOrd="0" presId="urn:microsoft.com/office/officeart/2005/8/layout/process1"/>
    <dgm:cxn modelId="{08BE6B4F-8F49-4CF4-8D63-9F6B7D2CD69A}" type="presOf" srcId="{53CCE9B4-D28A-4EF0-BC93-CD85700D3BDA}" destId="{00FFA9F2-548D-43E4-B35C-9D6D7E991914}" srcOrd="0" destOrd="0" presId="urn:microsoft.com/office/officeart/2005/8/layout/process1"/>
    <dgm:cxn modelId="{05A7EF50-CFA4-4112-9AA9-406ED19CDE1B}" type="presOf" srcId="{161EE41B-0081-43BF-B598-5C8F62523441}" destId="{7E469173-43BA-41F8-AA93-B82CB95C988C}" srcOrd="1" destOrd="0" presId="urn:microsoft.com/office/officeart/2005/8/layout/process1"/>
    <dgm:cxn modelId="{DBD0A955-4F12-4006-B314-98B28BA7F326}" type="presOf" srcId="{AAD32B63-7351-4B66-A74B-1263CDE9B999}" destId="{F3D31632-67D2-426C-95C1-F926B38BEB7B}" srcOrd="0" destOrd="0" presId="urn:microsoft.com/office/officeart/2005/8/layout/process1"/>
    <dgm:cxn modelId="{EB6FDB55-1E7A-4798-B382-189C77C87B72}" type="presOf" srcId="{1AE4C2A9-189B-4934-A287-0ED90C9EAB0D}" destId="{50156591-3AF8-487E-937E-3BBDCCC2225A}" srcOrd="0" destOrd="0" presId="urn:microsoft.com/office/officeart/2005/8/layout/process1"/>
    <dgm:cxn modelId="{6F627F91-7BB5-41B5-8A5E-FC2758FF6270}" srcId="{255AE0AF-41B8-4E3C-B408-5950BE1B0BF0}" destId="{AAD32B63-7351-4B66-A74B-1263CDE9B999}" srcOrd="1" destOrd="0" parTransId="{9A2AF547-DFC9-4DE5-8349-5B0D53D1C40F}" sibTransId="{9FEEAE9D-3531-4C61-AC96-566DD0F1CF39}"/>
    <dgm:cxn modelId="{A931D09E-1826-4438-8142-C775A1C5480B}" type="presOf" srcId="{1AE4C2A9-189B-4934-A287-0ED90C9EAB0D}" destId="{4AB9B5A7-2189-4C19-96B4-E03AB4F05763}" srcOrd="1" destOrd="0" presId="urn:microsoft.com/office/officeart/2005/8/layout/process1"/>
    <dgm:cxn modelId="{1419A2A2-614A-4B31-B35C-11ACF11B4004}" srcId="{255AE0AF-41B8-4E3C-B408-5950BE1B0BF0}" destId="{585ACC48-DC69-4EBA-A924-BD6AAC9FA549}" srcOrd="7" destOrd="0" parTransId="{4DED1B19-C769-485C-8F09-C6C02988EDA2}" sibTransId="{A431058F-8A7A-474B-A63B-AA4A46C46926}"/>
    <dgm:cxn modelId="{E66DA2A8-2818-4E32-855D-851309449A6A}" type="presOf" srcId="{CC30A4CC-B9A7-4CDE-823A-E9C3C75FDE96}" destId="{1105989E-CD7B-44B6-A127-811E14CA86FB}" srcOrd="0" destOrd="0" presId="urn:microsoft.com/office/officeart/2005/8/layout/process1"/>
    <dgm:cxn modelId="{181646AC-4B59-4BD8-A1E8-71EF07428C42}" type="presOf" srcId="{D18FE71B-B92C-4592-B139-48AF320453E7}" destId="{D6681EAD-06DE-4930-8C7D-2F634B492DDA}" srcOrd="1" destOrd="0" presId="urn:microsoft.com/office/officeart/2005/8/layout/process1"/>
    <dgm:cxn modelId="{4FCBFFAE-DF13-4885-9F8E-0260DD561886}" type="presOf" srcId="{A2C17F33-F23F-42A0-B1EC-1E08A16D62B3}" destId="{7A70ABA5-BFC5-4BF0-931B-9BAEB3975CE3}" srcOrd="0" destOrd="0" presId="urn:microsoft.com/office/officeart/2005/8/layout/process1"/>
    <dgm:cxn modelId="{07C76ACB-7AF8-4ABD-9DAD-9C4F81B7CBD0}" type="presOf" srcId="{657FE81A-3275-4489-A1D0-AF12A37C6872}" destId="{C3D46417-3D9A-49B7-B626-F02523102701}" srcOrd="0" destOrd="0" presId="urn:microsoft.com/office/officeart/2005/8/layout/process1"/>
    <dgm:cxn modelId="{0E8451CB-CCFB-4A6D-B5C8-37A4338EEC27}" type="presOf" srcId="{FC06AF87-DF66-4D6F-A9D0-1ACAA1BFE04A}" destId="{E3323261-2F75-43A3-8AE6-5863ADEA2622}" srcOrd="0" destOrd="0" presId="urn:microsoft.com/office/officeart/2005/8/layout/process1"/>
    <dgm:cxn modelId="{B732E2D4-D1BD-4D6A-A726-641EE2F28B61}" srcId="{255AE0AF-41B8-4E3C-B408-5950BE1B0BF0}" destId="{A2C17F33-F23F-42A0-B1EC-1E08A16D62B3}" srcOrd="4" destOrd="0" parTransId="{E38075DB-30CC-49E0-9C21-70F2C3F84A7E}" sibTransId="{7A424008-3758-4F54-BC91-54C5E06BA16B}"/>
    <dgm:cxn modelId="{101D76D5-F0A0-407D-AE3E-3A8C53D11E76}" type="presOf" srcId="{7A424008-3758-4F54-BC91-54C5E06BA16B}" destId="{09BFAB94-6267-4B2F-8CA7-A1259710B090}" srcOrd="1" destOrd="0" presId="urn:microsoft.com/office/officeart/2005/8/layout/process1"/>
    <dgm:cxn modelId="{DE92D9E0-3EB6-458A-B3DD-3B6D5A05E76B}" srcId="{255AE0AF-41B8-4E3C-B408-5950BE1B0BF0}" destId="{53CCE9B4-D28A-4EF0-BC93-CD85700D3BDA}" srcOrd="5" destOrd="0" parTransId="{B6187E4D-E1B0-4DAC-8E7C-D400BBBD5ADF}" sibTransId="{1AE4C2A9-189B-4934-A287-0ED90C9EAB0D}"/>
    <dgm:cxn modelId="{7DEA68E2-4C78-4F57-B9E6-107E2101BC5A}" type="presOf" srcId="{161EE41B-0081-43BF-B598-5C8F62523441}" destId="{9287270C-0077-4746-9F0B-C2A39DFE11A2}" srcOrd="0" destOrd="0" presId="urn:microsoft.com/office/officeart/2005/8/layout/process1"/>
    <dgm:cxn modelId="{C9E410E3-E12B-4041-98EF-6C5ADA5FA8D1}" type="presOf" srcId="{FC06AF87-DF66-4D6F-A9D0-1ACAA1BFE04A}" destId="{A66F0116-C550-43B2-941F-7FA861366F5D}" srcOrd="1" destOrd="0" presId="urn:microsoft.com/office/officeart/2005/8/layout/process1"/>
    <dgm:cxn modelId="{3A76F7E7-D07B-40A0-82AF-32C21F3F5C38}" type="presOf" srcId="{6FFD14E6-163C-4072-A73A-886A8BA75990}" destId="{C0663DED-C1F5-4ECF-9625-4B34FA3967D1}" srcOrd="0" destOrd="1" presId="urn:microsoft.com/office/officeart/2005/8/layout/process1"/>
    <dgm:cxn modelId="{778011E8-4EDF-4A80-9E11-BA5FDE714F4F}" srcId="{255AE0AF-41B8-4E3C-B408-5950BE1B0BF0}" destId="{657FE81A-3275-4489-A1D0-AF12A37C6872}" srcOrd="2" destOrd="0" parTransId="{1EAEC3AA-1A98-426F-88E2-93DEAC45B3D3}" sibTransId="{161EE41B-0081-43BF-B598-5C8F62523441}"/>
    <dgm:cxn modelId="{C1FF3AF2-B0AA-4423-9BE1-C5374DACA36F}" type="presOf" srcId="{BA3F5642-99FC-4E74-98D8-D0486AEB63FA}" destId="{C6E930FB-AEAB-433B-B95B-EF053CF87C82}" srcOrd="0" destOrd="0" presId="urn:microsoft.com/office/officeart/2005/8/layout/process1"/>
    <dgm:cxn modelId="{CA5C75FD-A004-4FC4-8084-6CC94F17404A}" type="presOf" srcId="{8363DEFC-DD43-43E0-8312-CC3EE1F2D1E6}" destId="{7DD309AD-B214-4ABE-9FE8-77B2337FCCF8}" srcOrd="0" destOrd="0" presId="urn:microsoft.com/office/officeart/2005/8/layout/process1"/>
    <dgm:cxn modelId="{A5869159-C96D-4B43-A9D7-C5256443FB39}" type="presParOf" srcId="{5883EA8A-794A-472F-8A80-64FEF8BF4166}" destId="{1105989E-CD7B-44B6-A127-811E14CA86FB}" srcOrd="0" destOrd="0" presId="urn:microsoft.com/office/officeart/2005/8/layout/process1"/>
    <dgm:cxn modelId="{9AA671BF-37EB-42CF-9614-5553428B3207}" type="presParOf" srcId="{5883EA8A-794A-472F-8A80-64FEF8BF4166}" destId="{E3323261-2F75-43A3-8AE6-5863ADEA2622}" srcOrd="1" destOrd="0" presId="urn:microsoft.com/office/officeart/2005/8/layout/process1"/>
    <dgm:cxn modelId="{B9A1CF19-B3A6-4143-9559-6BEA48C204BB}" type="presParOf" srcId="{E3323261-2F75-43A3-8AE6-5863ADEA2622}" destId="{A66F0116-C550-43B2-941F-7FA861366F5D}" srcOrd="0" destOrd="0" presId="urn:microsoft.com/office/officeart/2005/8/layout/process1"/>
    <dgm:cxn modelId="{050FC103-AE23-4D17-A71A-0A44E5A1682E}" type="presParOf" srcId="{5883EA8A-794A-472F-8A80-64FEF8BF4166}" destId="{F3D31632-67D2-426C-95C1-F926B38BEB7B}" srcOrd="2" destOrd="0" presId="urn:microsoft.com/office/officeart/2005/8/layout/process1"/>
    <dgm:cxn modelId="{784753AB-7835-4BED-BF25-3712D8FD5BF3}" type="presParOf" srcId="{5883EA8A-794A-472F-8A80-64FEF8BF4166}" destId="{CE96140E-09AE-4052-9941-9DF23C479E55}" srcOrd="3" destOrd="0" presId="urn:microsoft.com/office/officeart/2005/8/layout/process1"/>
    <dgm:cxn modelId="{A943AB3A-5173-4F42-8D4E-C8627E098511}" type="presParOf" srcId="{CE96140E-09AE-4052-9941-9DF23C479E55}" destId="{6F87FEFC-8269-4FBE-BEBA-B5A4728F3EBE}" srcOrd="0" destOrd="0" presId="urn:microsoft.com/office/officeart/2005/8/layout/process1"/>
    <dgm:cxn modelId="{F53B4680-5E9A-47D8-B80C-499E27E859CC}" type="presParOf" srcId="{5883EA8A-794A-472F-8A80-64FEF8BF4166}" destId="{C3D46417-3D9A-49B7-B626-F02523102701}" srcOrd="4" destOrd="0" presId="urn:microsoft.com/office/officeart/2005/8/layout/process1"/>
    <dgm:cxn modelId="{806BE90B-9ECD-4E5F-9506-5B29140BE157}" type="presParOf" srcId="{5883EA8A-794A-472F-8A80-64FEF8BF4166}" destId="{9287270C-0077-4746-9F0B-C2A39DFE11A2}" srcOrd="5" destOrd="0" presId="urn:microsoft.com/office/officeart/2005/8/layout/process1"/>
    <dgm:cxn modelId="{55A2A004-398F-4E99-BB55-265409D120A8}" type="presParOf" srcId="{9287270C-0077-4746-9F0B-C2A39DFE11A2}" destId="{7E469173-43BA-41F8-AA93-B82CB95C988C}" srcOrd="0" destOrd="0" presId="urn:microsoft.com/office/officeart/2005/8/layout/process1"/>
    <dgm:cxn modelId="{2D0D6934-A6A3-46D5-9AAD-C11A3B9E941B}" type="presParOf" srcId="{5883EA8A-794A-472F-8A80-64FEF8BF4166}" destId="{C6E930FB-AEAB-433B-B95B-EF053CF87C82}" srcOrd="6" destOrd="0" presId="urn:microsoft.com/office/officeart/2005/8/layout/process1"/>
    <dgm:cxn modelId="{C4BF9D35-5F54-463F-9CD5-0E5DF8B48DCC}" type="presParOf" srcId="{5883EA8A-794A-472F-8A80-64FEF8BF4166}" destId="{F1512F31-195D-44FB-963E-A7DB891BEB82}" srcOrd="7" destOrd="0" presId="urn:microsoft.com/office/officeart/2005/8/layout/process1"/>
    <dgm:cxn modelId="{768C2C81-DE68-4418-A2F0-460FA051BEE4}" type="presParOf" srcId="{F1512F31-195D-44FB-963E-A7DB891BEB82}" destId="{D6681EAD-06DE-4930-8C7D-2F634B492DDA}" srcOrd="0" destOrd="0" presId="urn:microsoft.com/office/officeart/2005/8/layout/process1"/>
    <dgm:cxn modelId="{8A53E12D-74D3-4A39-B811-E30C5DF55285}" type="presParOf" srcId="{5883EA8A-794A-472F-8A80-64FEF8BF4166}" destId="{7A70ABA5-BFC5-4BF0-931B-9BAEB3975CE3}" srcOrd="8" destOrd="0" presId="urn:microsoft.com/office/officeart/2005/8/layout/process1"/>
    <dgm:cxn modelId="{C652C690-5186-4BD1-BFCE-1BD4FEF200C0}" type="presParOf" srcId="{5883EA8A-794A-472F-8A80-64FEF8BF4166}" destId="{85D3A0A9-91A5-4165-8BFC-F7B5E6FCC4B9}" srcOrd="9" destOrd="0" presId="urn:microsoft.com/office/officeart/2005/8/layout/process1"/>
    <dgm:cxn modelId="{D7F1B376-7E6A-44A7-9A76-3CC1BA1635E1}" type="presParOf" srcId="{85D3A0A9-91A5-4165-8BFC-F7B5E6FCC4B9}" destId="{09BFAB94-6267-4B2F-8CA7-A1259710B090}" srcOrd="0" destOrd="0" presId="urn:microsoft.com/office/officeart/2005/8/layout/process1"/>
    <dgm:cxn modelId="{7F17BD89-D791-4F57-8B05-7DEA631062F4}" type="presParOf" srcId="{5883EA8A-794A-472F-8A80-64FEF8BF4166}" destId="{00FFA9F2-548D-43E4-B35C-9D6D7E991914}" srcOrd="10" destOrd="0" presId="urn:microsoft.com/office/officeart/2005/8/layout/process1"/>
    <dgm:cxn modelId="{ED6EC75A-8C3A-4D53-9E62-813A472FEA40}" type="presParOf" srcId="{5883EA8A-794A-472F-8A80-64FEF8BF4166}" destId="{50156591-3AF8-487E-937E-3BBDCCC2225A}" srcOrd="11" destOrd="0" presId="urn:microsoft.com/office/officeart/2005/8/layout/process1"/>
    <dgm:cxn modelId="{07FE9DFC-1F41-4278-8626-3F5AC5E5A999}" type="presParOf" srcId="{50156591-3AF8-487E-937E-3BBDCCC2225A}" destId="{4AB9B5A7-2189-4C19-96B4-E03AB4F05763}" srcOrd="0" destOrd="0" presId="urn:microsoft.com/office/officeart/2005/8/layout/process1"/>
    <dgm:cxn modelId="{70456094-15AC-420D-9F35-00E7FE4FB6B5}" type="presParOf" srcId="{5883EA8A-794A-472F-8A80-64FEF8BF4166}" destId="{7DD309AD-B214-4ABE-9FE8-77B2337FCCF8}" srcOrd="12" destOrd="0" presId="urn:microsoft.com/office/officeart/2005/8/layout/process1"/>
    <dgm:cxn modelId="{F86A0C9D-50D1-4D42-9C4B-2ABC40BC4FAE}" type="presParOf" srcId="{5883EA8A-794A-472F-8A80-64FEF8BF4166}" destId="{C6A14362-5F89-433B-9C47-1D9E8CE55C0D}" srcOrd="13" destOrd="0" presId="urn:microsoft.com/office/officeart/2005/8/layout/process1"/>
    <dgm:cxn modelId="{9D3ADE67-1891-4DD3-9CFA-2EC28078A7BB}" type="presParOf" srcId="{C6A14362-5F89-433B-9C47-1D9E8CE55C0D}" destId="{FC55ED61-F914-4EA4-8E64-C755AAC77DDF}" srcOrd="0" destOrd="0" presId="urn:microsoft.com/office/officeart/2005/8/layout/process1"/>
    <dgm:cxn modelId="{34C5C438-89D9-4EA7-95B7-191BE0433776}" type="presParOf" srcId="{5883EA8A-794A-472F-8A80-64FEF8BF4166}" destId="{C0663DED-C1F5-4ECF-9625-4B34FA3967D1}" srcOrd="1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47C2C-5D9A-4D62-8F45-158CD07A6079}">
      <dsp:nvSpPr>
        <dsp:cNvPr id="0" name=""/>
        <dsp:cNvSpPr/>
      </dsp:nvSpPr>
      <dsp:spPr>
        <a:xfrm>
          <a:off x="792748" y="0"/>
          <a:ext cx="8984483" cy="4596938"/>
        </a:xfrm>
        <a:prstGeom prst="rightArrow">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BA6F730-DA35-4DA3-BB04-7C2ED2C3BBB0}">
      <dsp:nvSpPr>
        <dsp:cNvPr id="0" name=""/>
        <dsp:cNvSpPr/>
      </dsp:nvSpPr>
      <dsp:spPr>
        <a:xfrm>
          <a:off x="6225"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Introduction to Laser Plastic Welding</a:t>
          </a:r>
          <a:endParaRPr lang="en-US" sz="1000" kern="1200" dirty="0"/>
        </a:p>
      </dsp:txBody>
      <dsp:txXfrm>
        <a:off x="55543" y="1428399"/>
        <a:ext cx="911653" cy="1740139"/>
      </dsp:txXfrm>
    </dsp:sp>
    <dsp:sp modelId="{94E4E974-34AF-468F-ADF7-CF70DBCC160E}">
      <dsp:nvSpPr>
        <dsp:cNvPr id="0" name=""/>
        <dsp:cNvSpPr/>
      </dsp:nvSpPr>
      <dsp:spPr>
        <a:xfrm>
          <a:off x="1067029"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Key Differences from Through Transmission Laser Welding</a:t>
          </a:r>
          <a:endParaRPr lang="en-US" sz="1000" kern="1200" dirty="0"/>
        </a:p>
      </dsp:txBody>
      <dsp:txXfrm>
        <a:off x="1116347" y="1428399"/>
        <a:ext cx="911653" cy="1740139"/>
      </dsp:txXfrm>
    </dsp:sp>
    <dsp:sp modelId="{E3F50854-C1DB-45A4-92FF-0ABAB9A37B8D}">
      <dsp:nvSpPr>
        <dsp:cNvPr id="0" name=""/>
        <dsp:cNvSpPr/>
      </dsp:nvSpPr>
      <dsp:spPr>
        <a:xfrm>
          <a:off x="2127834"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a:t>Typical Applications</a:t>
          </a:r>
          <a:endParaRPr lang="en-US" sz="1000" kern="1200"/>
        </a:p>
      </dsp:txBody>
      <dsp:txXfrm>
        <a:off x="2177152" y="1428399"/>
        <a:ext cx="911653" cy="1740139"/>
      </dsp:txXfrm>
    </dsp:sp>
    <dsp:sp modelId="{7C551A86-819E-4DF2-8621-2004095C6DA2}">
      <dsp:nvSpPr>
        <dsp:cNvPr id="0" name=""/>
        <dsp:cNvSpPr/>
      </dsp:nvSpPr>
      <dsp:spPr>
        <a:xfrm>
          <a:off x="3188638"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a:t>Commonly Welded Materials</a:t>
          </a:r>
          <a:endParaRPr lang="en-US" sz="1000" kern="1200"/>
        </a:p>
      </dsp:txBody>
      <dsp:txXfrm>
        <a:off x="3237956" y="1428399"/>
        <a:ext cx="911653" cy="1740139"/>
      </dsp:txXfrm>
    </dsp:sp>
    <dsp:sp modelId="{2774FF3C-9E3A-41F7-8C2B-1B27C96880E8}">
      <dsp:nvSpPr>
        <dsp:cNvPr id="0" name=""/>
        <dsp:cNvSpPr/>
      </dsp:nvSpPr>
      <dsp:spPr>
        <a:xfrm>
          <a:off x="4249442"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Laser Sources and Optics</a:t>
          </a:r>
          <a:endParaRPr lang="en-US" sz="1000" kern="1200" dirty="0"/>
        </a:p>
      </dsp:txBody>
      <dsp:txXfrm>
        <a:off x="4298760" y="1428399"/>
        <a:ext cx="911653" cy="1740139"/>
      </dsp:txXfrm>
    </dsp:sp>
    <dsp:sp modelId="{7D7E90FB-B40C-4C4C-9758-A19995EA89F7}">
      <dsp:nvSpPr>
        <dsp:cNvPr id="0" name=""/>
        <dsp:cNvSpPr/>
      </dsp:nvSpPr>
      <dsp:spPr>
        <a:xfrm>
          <a:off x="5310247"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Design Criteria</a:t>
          </a:r>
          <a:endParaRPr lang="en-US" sz="1000" kern="1200" dirty="0"/>
        </a:p>
      </dsp:txBody>
      <dsp:txXfrm>
        <a:off x="5359565" y="1428399"/>
        <a:ext cx="911653" cy="1740139"/>
      </dsp:txXfrm>
    </dsp:sp>
    <dsp:sp modelId="{383B104C-F558-4B9D-86C2-0065AE56FB38}">
      <dsp:nvSpPr>
        <dsp:cNvPr id="0" name=""/>
        <dsp:cNvSpPr/>
      </dsp:nvSpPr>
      <dsp:spPr>
        <a:xfrm>
          <a:off x="6371051"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The 3 Pillars</a:t>
          </a:r>
        </a:p>
      </dsp:txBody>
      <dsp:txXfrm>
        <a:off x="6420369" y="1428399"/>
        <a:ext cx="911653" cy="1740139"/>
      </dsp:txXfrm>
    </dsp:sp>
    <dsp:sp modelId="{44924C79-953F-4B45-B30D-E23696C1529D}">
      <dsp:nvSpPr>
        <dsp:cNvPr id="0" name=""/>
        <dsp:cNvSpPr/>
      </dsp:nvSpPr>
      <dsp:spPr>
        <a:xfrm>
          <a:off x="7431855"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Nuances</a:t>
          </a:r>
          <a:endParaRPr lang="en-US" sz="1000" kern="1200" dirty="0"/>
        </a:p>
      </dsp:txBody>
      <dsp:txXfrm>
        <a:off x="7481173" y="1428399"/>
        <a:ext cx="911653" cy="1740139"/>
      </dsp:txXfrm>
    </dsp:sp>
    <dsp:sp modelId="{E9302619-529E-4C24-9086-F4DB78097EB8}">
      <dsp:nvSpPr>
        <dsp:cNvPr id="0" name=""/>
        <dsp:cNvSpPr/>
      </dsp:nvSpPr>
      <dsp:spPr>
        <a:xfrm>
          <a:off x="8492660"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Special Research</a:t>
          </a:r>
          <a:endParaRPr lang="en-US" sz="1000" kern="1200" dirty="0"/>
        </a:p>
      </dsp:txBody>
      <dsp:txXfrm>
        <a:off x="8541978" y="1428399"/>
        <a:ext cx="911653" cy="1740139"/>
      </dsp:txXfrm>
    </dsp:sp>
    <dsp:sp modelId="{C06B8DD4-86CD-49EE-B13A-107C7C0B8BFD}">
      <dsp:nvSpPr>
        <dsp:cNvPr id="0" name=""/>
        <dsp:cNvSpPr/>
      </dsp:nvSpPr>
      <dsp:spPr>
        <a:xfrm>
          <a:off x="9553464" y="1379081"/>
          <a:ext cx="1010289" cy="18387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a:t>Summary</a:t>
          </a:r>
          <a:endParaRPr lang="en-US" sz="1000" kern="1200"/>
        </a:p>
      </dsp:txBody>
      <dsp:txXfrm>
        <a:off x="9602782" y="1428399"/>
        <a:ext cx="911653" cy="1740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C8700-35D5-4D43-B770-970BAD000801}">
      <dsp:nvSpPr>
        <dsp:cNvPr id="0" name=""/>
        <dsp:cNvSpPr/>
      </dsp:nvSpPr>
      <dsp:spPr>
        <a:xfrm>
          <a:off x="0" y="50254"/>
          <a:ext cx="4400692" cy="491399"/>
        </a:xfrm>
        <a:prstGeom prst="roundRect">
          <a:avLst/>
        </a:prstGeom>
        <a:solidFill>
          <a:schemeClr val="accent1">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No Absorbing Additives</a:t>
          </a:r>
          <a:endParaRPr lang="en-US" sz="2100" kern="1200" dirty="0"/>
        </a:p>
      </dsp:txBody>
      <dsp:txXfrm>
        <a:off x="23988" y="74242"/>
        <a:ext cx="4352716" cy="443423"/>
      </dsp:txXfrm>
    </dsp:sp>
    <dsp:sp modelId="{97B9DB99-2EC4-495D-B362-396CA4D1E0C8}">
      <dsp:nvSpPr>
        <dsp:cNvPr id="0" name=""/>
        <dsp:cNvSpPr/>
      </dsp:nvSpPr>
      <dsp:spPr>
        <a:xfrm>
          <a:off x="0" y="602134"/>
          <a:ext cx="4400692" cy="491399"/>
        </a:xfrm>
        <a:prstGeom prst="roundRect">
          <a:avLst/>
        </a:prstGeom>
        <a:solidFill>
          <a:schemeClr val="accent1">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No Changes to the Polymer</a:t>
          </a:r>
          <a:endParaRPr lang="en-US" sz="2100" kern="1200" dirty="0"/>
        </a:p>
      </dsp:txBody>
      <dsp:txXfrm>
        <a:off x="23988" y="626122"/>
        <a:ext cx="4352716" cy="443423"/>
      </dsp:txXfrm>
    </dsp:sp>
    <dsp:sp modelId="{B1F003E0-208C-406A-A213-262414159CD2}">
      <dsp:nvSpPr>
        <dsp:cNvPr id="0" name=""/>
        <dsp:cNvSpPr/>
      </dsp:nvSpPr>
      <dsp:spPr>
        <a:xfrm>
          <a:off x="0" y="1154014"/>
          <a:ext cx="4400692" cy="491399"/>
        </a:xfrm>
        <a:prstGeom prst="roundRect">
          <a:avLst/>
        </a:prstGeom>
        <a:solidFill>
          <a:schemeClr val="accent1">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Multi-Layer Welds</a:t>
          </a:r>
          <a:endParaRPr lang="en-US" sz="2100" kern="1200"/>
        </a:p>
      </dsp:txBody>
      <dsp:txXfrm>
        <a:off x="23988" y="1178002"/>
        <a:ext cx="4352716" cy="443423"/>
      </dsp:txXfrm>
    </dsp:sp>
    <dsp:sp modelId="{1DC0848F-8303-45B9-B588-E54327A3778F}">
      <dsp:nvSpPr>
        <dsp:cNvPr id="0" name=""/>
        <dsp:cNvSpPr/>
      </dsp:nvSpPr>
      <dsp:spPr>
        <a:xfrm>
          <a:off x="0" y="1705894"/>
          <a:ext cx="4400692" cy="491399"/>
        </a:xfrm>
        <a:prstGeom prst="roundRect">
          <a:avLst/>
        </a:prstGeom>
        <a:solidFill>
          <a:schemeClr val="accent1">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Deeper Welding Penetration</a:t>
          </a:r>
          <a:endParaRPr lang="en-US" sz="2100" kern="1200"/>
        </a:p>
      </dsp:txBody>
      <dsp:txXfrm>
        <a:off x="23988" y="1729882"/>
        <a:ext cx="4352716" cy="443423"/>
      </dsp:txXfrm>
    </dsp:sp>
    <dsp:sp modelId="{F8DCDF0E-A43E-421C-844D-EED8B416C8DF}">
      <dsp:nvSpPr>
        <dsp:cNvPr id="0" name=""/>
        <dsp:cNvSpPr/>
      </dsp:nvSpPr>
      <dsp:spPr>
        <a:xfrm>
          <a:off x="0" y="2257774"/>
          <a:ext cx="4400692" cy="491399"/>
        </a:xfrm>
        <a:prstGeom prst="roundRect">
          <a:avLst/>
        </a:prstGeom>
        <a:solidFill>
          <a:schemeClr val="accent1">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Difficult to Weld Polymers</a:t>
          </a:r>
          <a:endParaRPr lang="en-US" sz="2100" kern="1200"/>
        </a:p>
      </dsp:txBody>
      <dsp:txXfrm>
        <a:off x="23988" y="2281762"/>
        <a:ext cx="4352716" cy="443423"/>
      </dsp:txXfrm>
    </dsp:sp>
    <dsp:sp modelId="{CFC9FA04-4557-4B9B-BF09-8751C26FDE80}">
      <dsp:nvSpPr>
        <dsp:cNvPr id="0" name=""/>
        <dsp:cNvSpPr/>
      </dsp:nvSpPr>
      <dsp:spPr>
        <a:xfrm>
          <a:off x="0" y="2809655"/>
          <a:ext cx="4400692" cy="491399"/>
        </a:xfrm>
        <a:prstGeom prst="roundRect">
          <a:avLst/>
        </a:prstGeom>
        <a:solidFill>
          <a:schemeClr val="accent1">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Certain “Annealing” Properties</a:t>
          </a:r>
          <a:endParaRPr lang="en-US" sz="2100" kern="1200" dirty="0"/>
        </a:p>
      </dsp:txBody>
      <dsp:txXfrm>
        <a:off x="23988" y="2833643"/>
        <a:ext cx="4352716" cy="443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42D58-272F-49A2-9D82-499582BB1B19}">
      <dsp:nvSpPr>
        <dsp:cNvPr id="0" name=""/>
        <dsp:cNvSpPr/>
      </dsp:nvSpPr>
      <dsp:spPr>
        <a:xfrm>
          <a:off x="0" y="25535"/>
          <a:ext cx="3826135" cy="4446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cene3d>
          <a:camera prst="orthographicFront">
            <a:rot lat="0" lon="0" rev="0"/>
          </a:camera>
          <a:lightRig rig="glow" dir="t">
            <a:rot lat="0" lon="0" rev="4800000"/>
          </a:lightRig>
        </a:scene3d>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Tubing to Fitting</a:t>
          </a:r>
          <a:endParaRPr lang="en-US" sz="1900" kern="1200"/>
        </a:p>
      </dsp:txBody>
      <dsp:txXfrm>
        <a:off x="21704" y="47239"/>
        <a:ext cx="3782727" cy="401192"/>
      </dsp:txXfrm>
    </dsp:sp>
    <dsp:sp modelId="{B3A56503-EE6F-4E7A-93A4-524B2C2E9397}">
      <dsp:nvSpPr>
        <dsp:cNvPr id="0" name=""/>
        <dsp:cNvSpPr/>
      </dsp:nvSpPr>
      <dsp:spPr>
        <a:xfrm>
          <a:off x="0" y="524855"/>
          <a:ext cx="3826135" cy="44460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rot lat="0" lon="0" rev="0"/>
          </a:camera>
          <a:lightRig rig="glow" dir="t">
            <a:rot lat="0" lon="0" rev="4800000"/>
          </a:lightRig>
        </a:scene3d>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Microfluidic</a:t>
          </a:r>
          <a:endParaRPr lang="en-US" sz="1900" kern="1200" dirty="0"/>
        </a:p>
      </dsp:txBody>
      <dsp:txXfrm>
        <a:off x="21704" y="546559"/>
        <a:ext cx="3782727" cy="401192"/>
      </dsp:txXfrm>
    </dsp:sp>
    <dsp:sp modelId="{9D7F1906-B5B3-4366-86D4-4EE3931785D3}">
      <dsp:nvSpPr>
        <dsp:cNvPr id="0" name=""/>
        <dsp:cNvSpPr/>
      </dsp:nvSpPr>
      <dsp:spPr>
        <a:xfrm>
          <a:off x="0" y="1024175"/>
          <a:ext cx="3826135" cy="4446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glow" dir="t">
            <a:rot lat="0" lon="0" rev="4800000"/>
          </a:lightRig>
        </a:scene3d>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Fluid and IV Bag</a:t>
          </a:r>
          <a:endParaRPr lang="en-US" sz="1900" kern="1200"/>
        </a:p>
      </dsp:txBody>
      <dsp:txXfrm>
        <a:off x="21704" y="1045879"/>
        <a:ext cx="3782727" cy="401192"/>
      </dsp:txXfrm>
    </dsp:sp>
    <dsp:sp modelId="{77C45317-405A-4BF4-B999-6DE1A3954EC3}">
      <dsp:nvSpPr>
        <dsp:cNvPr id="0" name=""/>
        <dsp:cNvSpPr/>
      </dsp:nvSpPr>
      <dsp:spPr>
        <a:xfrm>
          <a:off x="0" y="1523495"/>
          <a:ext cx="3826135" cy="4446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cene3d>
          <a:camera prst="orthographicFront">
            <a:rot lat="0" lon="0" rev="0"/>
          </a:camera>
          <a:lightRig rig="glow" dir="t">
            <a:rot lat="0" lon="0" rev="4800000"/>
          </a:lightRig>
        </a:scene3d>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Sample Trays</a:t>
          </a:r>
          <a:endParaRPr lang="en-US" sz="1900" kern="1200"/>
        </a:p>
      </dsp:txBody>
      <dsp:txXfrm>
        <a:off x="21704" y="1545199"/>
        <a:ext cx="3782727" cy="401192"/>
      </dsp:txXfrm>
    </dsp:sp>
    <dsp:sp modelId="{206A65A1-78E0-407D-8B9F-72474CBAD2E9}">
      <dsp:nvSpPr>
        <dsp:cNvPr id="0" name=""/>
        <dsp:cNvSpPr/>
      </dsp:nvSpPr>
      <dsp:spPr>
        <a:xfrm>
          <a:off x="0" y="2022815"/>
          <a:ext cx="3826135" cy="44460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rot lat="0" lon="0" rev="0"/>
          </a:camera>
          <a:lightRig rig="glow" dir="t">
            <a:rot lat="0" lon="0" rev="4800000"/>
          </a:lightRig>
        </a:scene3d>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Packaging</a:t>
          </a:r>
          <a:endParaRPr lang="en-US" sz="1900" kern="1200"/>
        </a:p>
      </dsp:txBody>
      <dsp:txXfrm>
        <a:off x="21704" y="2044519"/>
        <a:ext cx="3782727" cy="401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6AC04-2035-4720-AFD4-0E4E19995FD1}">
      <dsp:nvSpPr>
        <dsp:cNvPr id="0" name=""/>
        <dsp:cNvSpPr/>
      </dsp:nvSpPr>
      <dsp:spPr>
        <a:xfrm>
          <a:off x="2142" y="2274"/>
          <a:ext cx="4387151" cy="369076"/>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PP</a:t>
          </a:r>
          <a:r>
            <a:rPr lang="en-US" sz="1400" b="0" i="0" kern="1200" dirty="0"/>
            <a:t> - Polypropylene</a:t>
          </a:r>
          <a:endParaRPr lang="en-US" sz="1400" kern="1200" dirty="0"/>
        </a:p>
      </dsp:txBody>
      <dsp:txXfrm>
        <a:off x="20159" y="20291"/>
        <a:ext cx="4351117" cy="333042"/>
      </dsp:txXfrm>
    </dsp:sp>
    <dsp:sp modelId="{1E2B917C-62DF-465B-8093-D80954DAA733}">
      <dsp:nvSpPr>
        <dsp:cNvPr id="0" name=""/>
        <dsp:cNvSpPr/>
      </dsp:nvSpPr>
      <dsp:spPr>
        <a:xfrm>
          <a:off x="2142" y="389805"/>
          <a:ext cx="4387151" cy="369076"/>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PE</a:t>
          </a:r>
          <a:r>
            <a:rPr lang="en-US" sz="1400" b="0" i="0" kern="1200" dirty="0"/>
            <a:t> - Polyethylene</a:t>
          </a:r>
          <a:endParaRPr lang="en-US" sz="1400" kern="1200" dirty="0"/>
        </a:p>
      </dsp:txBody>
      <dsp:txXfrm>
        <a:off x="20159" y="407822"/>
        <a:ext cx="4351117" cy="333042"/>
      </dsp:txXfrm>
    </dsp:sp>
    <dsp:sp modelId="{82188314-2AA8-4871-B6AD-CBDF2743F5F2}">
      <dsp:nvSpPr>
        <dsp:cNvPr id="0" name=""/>
        <dsp:cNvSpPr/>
      </dsp:nvSpPr>
      <dsp:spPr>
        <a:xfrm>
          <a:off x="4285" y="777601"/>
          <a:ext cx="4387151" cy="369076"/>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TPU </a:t>
          </a:r>
          <a:r>
            <a:rPr lang="en-US" sz="1400" b="0" i="0" kern="1200" dirty="0"/>
            <a:t>– Thermoplastic Polyurethane</a:t>
          </a:r>
          <a:endParaRPr lang="en-US" sz="1400" kern="1200" dirty="0"/>
        </a:p>
      </dsp:txBody>
      <dsp:txXfrm>
        <a:off x="22302" y="795618"/>
        <a:ext cx="4351117" cy="333042"/>
      </dsp:txXfrm>
    </dsp:sp>
    <dsp:sp modelId="{957FE4E1-6BBA-4FEB-8DF8-AF281EF66F79}">
      <dsp:nvSpPr>
        <dsp:cNvPr id="0" name=""/>
        <dsp:cNvSpPr/>
      </dsp:nvSpPr>
      <dsp:spPr>
        <a:xfrm>
          <a:off x="2142" y="1164866"/>
          <a:ext cx="4387151" cy="369076"/>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PVC</a:t>
          </a:r>
          <a:r>
            <a:rPr lang="en-US" sz="1400" b="0" i="0" kern="1200" dirty="0"/>
            <a:t> – Polyvinyl Chloride</a:t>
          </a:r>
          <a:endParaRPr lang="en-US" sz="1400" kern="1200" dirty="0"/>
        </a:p>
      </dsp:txBody>
      <dsp:txXfrm>
        <a:off x="20159" y="1182883"/>
        <a:ext cx="4351117" cy="333042"/>
      </dsp:txXfrm>
    </dsp:sp>
    <dsp:sp modelId="{9D622579-3900-4D04-B798-E75872953E8F}">
      <dsp:nvSpPr>
        <dsp:cNvPr id="0" name=""/>
        <dsp:cNvSpPr/>
      </dsp:nvSpPr>
      <dsp:spPr>
        <a:xfrm>
          <a:off x="2142" y="1552397"/>
          <a:ext cx="4387151" cy="369076"/>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COC</a:t>
          </a:r>
          <a:r>
            <a:rPr lang="en-US" sz="1400" b="0" i="0" kern="1200" dirty="0"/>
            <a:t> – Cyclic Olefin Polymer</a:t>
          </a:r>
          <a:endParaRPr lang="en-US" sz="1400" kern="1200" dirty="0"/>
        </a:p>
      </dsp:txBody>
      <dsp:txXfrm>
        <a:off x="20159" y="1570414"/>
        <a:ext cx="4351117" cy="333042"/>
      </dsp:txXfrm>
    </dsp:sp>
    <dsp:sp modelId="{F8AD7B4E-0244-42F0-B25F-54208EF0A179}">
      <dsp:nvSpPr>
        <dsp:cNvPr id="0" name=""/>
        <dsp:cNvSpPr/>
      </dsp:nvSpPr>
      <dsp:spPr>
        <a:xfrm>
          <a:off x="2142" y="1939928"/>
          <a:ext cx="4387151" cy="369076"/>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COP</a:t>
          </a:r>
          <a:r>
            <a:rPr lang="en-US" sz="1400" b="0" i="0" kern="1200" dirty="0"/>
            <a:t> - Cyclic Olefin </a:t>
          </a:r>
          <a:r>
            <a:rPr lang="en-US" sz="1400" b="0" i="0" kern="1200" dirty="0">
              <a:solidFill>
                <a:schemeClr val="accent2"/>
              </a:solidFill>
            </a:rPr>
            <a:t>Co</a:t>
          </a:r>
          <a:r>
            <a:rPr lang="en-US" sz="1400" b="0" i="0" kern="1200" dirty="0"/>
            <a:t>polymer </a:t>
          </a:r>
          <a:endParaRPr lang="en-US" sz="1400" kern="1200" dirty="0"/>
        </a:p>
      </dsp:txBody>
      <dsp:txXfrm>
        <a:off x="20159" y="1957945"/>
        <a:ext cx="4351117" cy="333042"/>
      </dsp:txXfrm>
    </dsp:sp>
    <dsp:sp modelId="{897A5BCA-6E96-407E-96D3-652E31346B49}">
      <dsp:nvSpPr>
        <dsp:cNvPr id="0" name=""/>
        <dsp:cNvSpPr/>
      </dsp:nvSpPr>
      <dsp:spPr>
        <a:xfrm>
          <a:off x="2142" y="2327459"/>
          <a:ext cx="4387151" cy="369076"/>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PA</a:t>
          </a:r>
          <a:r>
            <a:rPr lang="en-US" sz="1400" b="0" i="0" kern="1200" dirty="0"/>
            <a:t> - Polyamide</a:t>
          </a:r>
          <a:endParaRPr lang="en-US" sz="1400" kern="1200" dirty="0"/>
        </a:p>
      </dsp:txBody>
      <dsp:txXfrm>
        <a:off x="20159" y="2345476"/>
        <a:ext cx="4351117" cy="333042"/>
      </dsp:txXfrm>
    </dsp:sp>
    <dsp:sp modelId="{6C7BC6F4-ECCF-472E-BA79-A29A58FCDBFF}">
      <dsp:nvSpPr>
        <dsp:cNvPr id="0" name=""/>
        <dsp:cNvSpPr/>
      </dsp:nvSpPr>
      <dsp:spPr>
        <a:xfrm>
          <a:off x="2142" y="2714990"/>
          <a:ext cx="4387151" cy="369076"/>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PMMA</a:t>
          </a:r>
          <a:r>
            <a:rPr lang="en-US" sz="1400" b="0" i="0" kern="1200" dirty="0"/>
            <a:t> – Polymethyl Methacrylate</a:t>
          </a:r>
          <a:endParaRPr lang="en-US" sz="1400" kern="1200" dirty="0"/>
        </a:p>
      </dsp:txBody>
      <dsp:txXfrm>
        <a:off x="20159" y="2733007"/>
        <a:ext cx="4351117" cy="333042"/>
      </dsp:txXfrm>
    </dsp:sp>
    <dsp:sp modelId="{46C701A8-F631-4640-BEF0-BAFF9B3492A5}">
      <dsp:nvSpPr>
        <dsp:cNvPr id="0" name=""/>
        <dsp:cNvSpPr/>
      </dsp:nvSpPr>
      <dsp:spPr>
        <a:xfrm>
          <a:off x="2142" y="3102520"/>
          <a:ext cx="4387151" cy="369076"/>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PC</a:t>
          </a:r>
          <a:r>
            <a:rPr lang="en-US" sz="1400" b="0" i="0" kern="1200" dirty="0"/>
            <a:t> - Polycarbonate</a:t>
          </a:r>
          <a:endParaRPr lang="en-US" sz="1400" kern="1200" dirty="0"/>
        </a:p>
      </dsp:txBody>
      <dsp:txXfrm>
        <a:off x="20159" y="3120537"/>
        <a:ext cx="4351117" cy="333042"/>
      </dsp:txXfrm>
    </dsp:sp>
    <dsp:sp modelId="{80B5BA65-D153-44CA-A33C-E33A7DE7834C}">
      <dsp:nvSpPr>
        <dsp:cNvPr id="0" name=""/>
        <dsp:cNvSpPr/>
      </dsp:nvSpPr>
      <dsp:spPr>
        <a:xfrm>
          <a:off x="2142" y="3490051"/>
          <a:ext cx="4387151" cy="369076"/>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dirty="0"/>
            <a:t>PET</a:t>
          </a:r>
          <a:r>
            <a:rPr lang="en-US" sz="1400" b="0" i="0" kern="1200" dirty="0"/>
            <a:t> – Polyethylene Terephthalate</a:t>
          </a:r>
          <a:endParaRPr lang="en-US" sz="1400" kern="1200" dirty="0"/>
        </a:p>
      </dsp:txBody>
      <dsp:txXfrm>
        <a:off x="20159" y="3508068"/>
        <a:ext cx="4351117" cy="3330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D49BB-D3B4-4F74-8658-F29FBDC343EA}">
      <dsp:nvSpPr>
        <dsp:cNvPr id="0" name=""/>
        <dsp:cNvSpPr/>
      </dsp:nvSpPr>
      <dsp:spPr>
        <a:xfrm>
          <a:off x="0" y="245034"/>
          <a:ext cx="4334546" cy="374400"/>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No additives needed</a:t>
          </a:r>
          <a:endParaRPr lang="en-US" sz="1600" kern="1200" dirty="0"/>
        </a:p>
      </dsp:txBody>
      <dsp:txXfrm>
        <a:off x="18277" y="263311"/>
        <a:ext cx="4297992" cy="337846"/>
      </dsp:txXfrm>
    </dsp:sp>
    <dsp:sp modelId="{2A063876-7B87-4EF2-8840-6630D343D635}">
      <dsp:nvSpPr>
        <dsp:cNvPr id="0" name=""/>
        <dsp:cNvSpPr/>
      </dsp:nvSpPr>
      <dsp:spPr>
        <a:xfrm>
          <a:off x="0" y="665514"/>
          <a:ext cx="4334546" cy="374400"/>
        </a:xfrm>
        <a:prstGeom prst="roundRect">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Upper part thickness to be less than 3mm</a:t>
          </a:r>
          <a:endParaRPr lang="en-US" sz="1600" kern="1200" dirty="0"/>
        </a:p>
      </dsp:txBody>
      <dsp:txXfrm>
        <a:off x="18277" y="683791"/>
        <a:ext cx="4297992" cy="337846"/>
      </dsp:txXfrm>
    </dsp:sp>
    <dsp:sp modelId="{74FB57C4-6EF2-4D5B-BEC5-4983F663E6B7}">
      <dsp:nvSpPr>
        <dsp:cNvPr id="0" name=""/>
        <dsp:cNvSpPr/>
      </dsp:nvSpPr>
      <dsp:spPr>
        <a:xfrm>
          <a:off x="0" y="1085994"/>
          <a:ext cx="4334546" cy="3744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Bottom part can be optically clear or opaque</a:t>
          </a:r>
          <a:endParaRPr lang="en-US" sz="1600" kern="1200" dirty="0"/>
        </a:p>
      </dsp:txBody>
      <dsp:txXfrm>
        <a:off x="18277" y="1104271"/>
        <a:ext cx="4297992" cy="337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5989E-CD7B-44B6-A127-811E14CA86FB}">
      <dsp:nvSpPr>
        <dsp:cNvPr id="0" name=""/>
        <dsp:cNvSpPr/>
      </dsp:nvSpPr>
      <dsp:spPr>
        <a:xfrm>
          <a:off x="3795"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We will work with you completely from start to finish</a:t>
          </a:r>
          <a:endParaRPr lang="en-US" sz="1200" kern="1200"/>
        </a:p>
      </dsp:txBody>
      <dsp:txXfrm>
        <a:off x="33893" y="2292980"/>
        <a:ext cx="967416" cy="1065761"/>
      </dsp:txXfrm>
    </dsp:sp>
    <dsp:sp modelId="{E3323261-2F75-43A3-8AE6-5863ADEA2622}">
      <dsp:nvSpPr>
        <dsp:cNvPr id="0" name=""/>
        <dsp:cNvSpPr/>
      </dsp:nvSpPr>
      <dsp:spPr>
        <a:xfrm>
          <a:off x="1134169"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34169" y="2749406"/>
        <a:ext cx="152497" cy="152909"/>
      </dsp:txXfrm>
    </dsp:sp>
    <dsp:sp modelId="{F3D31632-67D2-426C-95C1-F926B38BEB7B}">
      <dsp:nvSpPr>
        <dsp:cNvPr id="0" name=""/>
        <dsp:cNvSpPr/>
      </dsp:nvSpPr>
      <dsp:spPr>
        <a:xfrm>
          <a:off x="1442453"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Material selection and guidance</a:t>
          </a:r>
          <a:endParaRPr lang="en-US" sz="1200" kern="1200" dirty="0"/>
        </a:p>
      </dsp:txBody>
      <dsp:txXfrm>
        <a:off x="1472551" y="2292980"/>
        <a:ext cx="967416" cy="1065761"/>
      </dsp:txXfrm>
    </dsp:sp>
    <dsp:sp modelId="{CE96140E-09AE-4052-9941-9DF23C479E55}">
      <dsp:nvSpPr>
        <dsp:cNvPr id="0" name=""/>
        <dsp:cNvSpPr/>
      </dsp:nvSpPr>
      <dsp:spPr>
        <a:xfrm>
          <a:off x="2572826"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72826" y="2749406"/>
        <a:ext cx="152497" cy="152909"/>
      </dsp:txXfrm>
    </dsp:sp>
    <dsp:sp modelId="{C3D46417-3D9A-49B7-B626-F02523102701}">
      <dsp:nvSpPr>
        <dsp:cNvPr id="0" name=""/>
        <dsp:cNvSpPr/>
      </dsp:nvSpPr>
      <dsp:spPr>
        <a:xfrm>
          <a:off x="2881110"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Joint design input</a:t>
          </a:r>
          <a:endParaRPr lang="en-US" sz="1200" kern="1200"/>
        </a:p>
      </dsp:txBody>
      <dsp:txXfrm>
        <a:off x="2911208" y="2292980"/>
        <a:ext cx="967416" cy="1065761"/>
      </dsp:txXfrm>
    </dsp:sp>
    <dsp:sp modelId="{9287270C-0077-4746-9F0B-C2A39DFE11A2}">
      <dsp:nvSpPr>
        <dsp:cNvPr id="0" name=""/>
        <dsp:cNvSpPr/>
      </dsp:nvSpPr>
      <dsp:spPr>
        <a:xfrm>
          <a:off x="4011483"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11483" y="2749406"/>
        <a:ext cx="152497" cy="152909"/>
      </dsp:txXfrm>
    </dsp:sp>
    <dsp:sp modelId="{C6E930FB-AEAB-433B-B95B-EF053CF87C82}">
      <dsp:nvSpPr>
        <dsp:cNvPr id="0" name=""/>
        <dsp:cNvSpPr/>
      </dsp:nvSpPr>
      <dsp:spPr>
        <a:xfrm>
          <a:off x="4319767"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Both TTLW and TPLW welding technologies</a:t>
          </a:r>
          <a:endParaRPr lang="en-US" sz="1200" kern="1200"/>
        </a:p>
      </dsp:txBody>
      <dsp:txXfrm>
        <a:off x="4349865" y="2292980"/>
        <a:ext cx="967416" cy="1065761"/>
      </dsp:txXfrm>
    </dsp:sp>
    <dsp:sp modelId="{F1512F31-195D-44FB-963E-A7DB891BEB82}">
      <dsp:nvSpPr>
        <dsp:cNvPr id="0" name=""/>
        <dsp:cNvSpPr/>
      </dsp:nvSpPr>
      <dsp:spPr>
        <a:xfrm>
          <a:off x="5450140"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50140" y="2749406"/>
        <a:ext cx="152497" cy="152909"/>
      </dsp:txXfrm>
    </dsp:sp>
    <dsp:sp modelId="{7A70ABA5-BFC5-4BF0-931B-9BAEB3975CE3}">
      <dsp:nvSpPr>
        <dsp:cNvPr id="0" name=""/>
        <dsp:cNvSpPr/>
      </dsp:nvSpPr>
      <dsp:spPr>
        <a:xfrm>
          <a:off x="5758424"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Prototype tooling and welding services</a:t>
          </a:r>
          <a:endParaRPr lang="en-US" sz="1200" kern="1200"/>
        </a:p>
      </dsp:txBody>
      <dsp:txXfrm>
        <a:off x="5788522" y="2292980"/>
        <a:ext cx="967416" cy="1065761"/>
      </dsp:txXfrm>
    </dsp:sp>
    <dsp:sp modelId="{85D3A0A9-91A5-4165-8BFC-F7B5E6FCC4B9}">
      <dsp:nvSpPr>
        <dsp:cNvPr id="0" name=""/>
        <dsp:cNvSpPr/>
      </dsp:nvSpPr>
      <dsp:spPr>
        <a:xfrm>
          <a:off x="6888797"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888797" y="2749406"/>
        <a:ext cx="152497" cy="152909"/>
      </dsp:txXfrm>
    </dsp:sp>
    <dsp:sp modelId="{00FFA9F2-548D-43E4-B35C-9D6D7E991914}">
      <dsp:nvSpPr>
        <dsp:cNvPr id="0" name=""/>
        <dsp:cNvSpPr/>
      </dsp:nvSpPr>
      <dsp:spPr>
        <a:xfrm>
          <a:off x="7197081"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Standalone and automated equipment</a:t>
          </a:r>
          <a:endParaRPr lang="en-US" sz="1200" kern="1200"/>
        </a:p>
      </dsp:txBody>
      <dsp:txXfrm>
        <a:off x="7227179" y="2292980"/>
        <a:ext cx="967416" cy="1065761"/>
      </dsp:txXfrm>
    </dsp:sp>
    <dsp:sp modelId="{50156591-3AF8-487E-937E-3BBDCCC2225A}">
      <dsp:nvSpPr>
        <dsp:cNvPr id="0" name=""/>
        <dsp:cNvSpPr/>
      </dsp:nvSpPr>
      <dsp:spPr>
        <a:xfrm>
          <a:off x="8327455"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327455" y="2749406"/>
        <a:ext cx="152497" cy="152909"/>
      </dsp:txXfrm>
    </dsp:sp>
    <dsp:sp modelId="{7DD309AD-B214-4ABE-9FE8-77B2337FCCF8}">
      <dsp:nvSpPr>
        <dsp:cNvPr id="0" name=""/>
        <dsp:cNvSpPr/>
      </dsp:nvSpPr>
      <dsp:spPr>
        <a:xfrm>
          <a:off x="8635738"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Vision inspection – Thermal and IR</a:t>
          </a:r>
          <a:endParaRPr lang="en-US" sz="1200" kern="1200"/>
        </a:p>
      </dsp:txBody>
      <dsp:txXfrm>
        <a:off x="8665836" y="2292980"/>
        <a:ext cx="967416" cy="1065761"/>
      </dsp:txXfrm>
    </dsp:sp>
    <dsp:sp modelId="{C6A14362-5F89-433B-9C47-1D9E8CE55C0D}">
      <dsp:nvSpPr>
        <dsp:cNvPr id="0" name=""/>
        <dsp:cNvSpPr/>
      </dsp:nvSpPr>
      <dsp:spPr>
        <a:xfrm>
          <a:off x="9766112" y="2698437"/>
          <a:ext cx="217853" cy="25484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766112" y="2749406"/>
        <a:ext cx="152497" cy="152909"/>
      </dsp:txXfrm>
    </dsp:sp>
    <dsp:sp modelId="{C0663DED-C1F5-4ECF-9625-4B34FA3967D1}">
      <dsp:nvSpPr>
        <dsp:cNvPr id="0" name=""/>
        <dsp:cNvSpPr/>
      </dsp:nvSpPr>
      <dsp:spPr>
        <a:xfrm>
          <a:off x="10074395" y="2262882"/>
          <a:ext cx="1027612" cy="1125957"/>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0" i="0" kern="1200" dirty="0"/>
            <a:t>Navigate the tricky realm of laser plastic welding!</a:t>
          </a:r>
          <a:endParaRPr lang="en-US" sz="1200" kern="1200" dirty="0"/>
        </a:p>
        <a:p>
          <a:pPr marL="57150" lvl="1" indent="-57150" algn="l" defTabSz="400050">
            <a:lnSpc>
              <a:spcPct val="90000"/>
            </a:lnSpc>
            <a:spcBef>
              <a:spcPct val="0"/>
            </a:spcBef>
            <a:spcAft>
              <a:spcPct val="15000"/>
            </a:spcAft>
            <a:buChar char="•"/>
          </a:pPr>
          <a:endParaRPr lang="en-US" sz="900" kern="1200"/>
        </a:p>
      </dsp:txBody>
      <dsp:txXfrm>
        <a:off x="10104493" y="2292980"/>
        <a:ext cx="967416" cy="10657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471841" y="3245109"/>
            <a:ext cx="5850819" cy="5943200"/>
          </a:xfrm>
          <a:prstGeom prst="rect">
            <a:avLst/>
          </a:prstGeom>
          <a:noFill/>
          <a:ln>
            <a:noFill/>
          </a:ln>
        </p:spPr>
        <p:txBody>
          <a:bodyPr spcFirstLastPara="1" wrap="square" lIns="0" tIns="0" rIns="0" bIns="0" anchor="t" anchorCtr="0">
            <a:noAutofit/>
          </a:bodyPr>
          <a:lstStyle>
            <a:lvl1pPr marL="457200" marR="0" lvl="0" indent="-228600" algn="l" rtl="0">
              <a:spcBef>
                <a:spcPts val="200"/>
              </a:spcBef>
              <a:spcAft>
                <a:spcPts val="0"/>
              </a:spcAft>
              <a:buSzPts val="1400"/>
              <a:buNone/>
              <a:defRPr sz="1200" b="1" i="0" u="none" strike="noStrike" cap="none">
                <a:solidFill>
                  <a:schemeClr val="dk1"/>
                </a:solidFill>
                <a:latin typeface="Arial"/>
                <a:ea typeface="Arial"/>
                <a:cs typeface="Arial"/>
                <a:sym typeface="Arial"/>
              </a:defRPr>
            </a:lvl1pPr>
            <a:lvl2pPr marL="914400" marR="0" lvl="1" indent="-228600" algn="l" rtl="0">
              <a:spcBef>
                <a:spcPts val="20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5" name="Google Shape;5;n"/>
          <p:cNvSpPr txBox="1">
            <a:spLocks noGrp="1"/>
          </p:cNvSpPr>
          <p:nvPr>
            <p:ph type="ftr" idx="11"/>
          </p:nvPr>
        </p:nvSpPr>
        <p:spPr>
          <a:xfrm>
            <a:off x="472258" y="9423613"/>
            <a:ext cx="5278667" cy="1564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Google Shape;6;n"/>
          <p:cNvSpPr txBox="1">
            <a:spLocks noGrp="1"/>
          </p:cNvSpPr>
          <p:nvPr>
            <p:ph type="sldNum" idx="12"/>
          </p:nvPr>
        </p:nvSpPr>
        <p:spPr>
          <a:xfrm>
            <a:off x="5965535" y="9423613"/>
            <a:ext cx="356667" cy="15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pic>
        <p:nvPicPr>
          <p:cNvPr id="7" name="Google Shape;7;n" descr="J:\Marketing\Corporate Design Manual\CD_Manual Jenko\Logos\LPKF_AG\LPKF_Logo_RGB.emf"/>
          <p:cNvPicPr preferRelativeResize="0"/>
          <p:nvPr/>
        </p:nvPicPr>
        <p:blipFill rotWithShape="1">
          <a:blip r:embed="rId2">
            <a:alphaModFix/>
          </a:blip>
          <a:srcRect/>
          <a:stretch/>
        </p:blipFill>
        <p:spPr>
          <a:xfrm>
            <a:off x="5252242" y="351388"/>
            <a:ext cx="1070000" cy="440877"/>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471841" y="3245109"/>
            <a:ext cx="5850819" cy="5943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 name="Google Shape;108;p1:notes"/>
          <p:cNvSpPr txBox="1">
            <a:spLocks noGrp="1"/>
          </p:cNvSpPr>
          <p:nvPr>
            <p:ph type="sldNum" idx="12"/>
          </p:nvPr>
        </p:nvSpPr>
        <p:spPr>
          <a:xfrm>
            <a:off x="5965535" y="9423613"/>
            <a:ext cx="356667" cy="15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095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218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870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7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099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005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946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636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25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84" name="Google Shape;184;p9: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38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69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35" name="Google Shape;135;p4: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33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471841" y="3245109"/>
            <a:ext cx="5850819" cy="5943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 name="Google Shape;108;p1:notes"/>
          <p:cNvSpPr txBox="1">
            <a:spLocks noGrp="1"/>
          </p:cNvSpPr>
          <p:nvPr>
            <p:ph type="sldNum" idx="12"/>
          </p:nvPr>
        </p:nvSpPr>
        <p:spPr>
          <a:xfrm>
            <a:off x="5965535" y="9423613"/>
            <a:ext cx="356667" cy="15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02027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1919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492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471841" y="3245109"/>
            <a:ext cx="5850819" cy="5943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 name="Google Shape;108;p1:notes"/>
          <p:cNvSpPr txBox="1">
            <a:spLocks noGrp="1"/>
          </p:cNvSpPr>
          <p:nvPr>
            <p:ph type="sldNum" idx="12"/>
          </p:nvPr>
        </p:nvSpPr>
        <p:spPr>
          <a:xfrm>
            <a:off x="5965535" y="9423613"/>
            <a:ext cx="356667" cy="15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17117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918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7241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551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471841" y="3245109"/>
            <a:ext cx="5850819" cy="5943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 name="Google Shape;108;p1:notes"/>
          <p:cNvSpPr txBox="1">
            <a:spLocks noGrp="1"/>
          </p:cNvSpPr>
          <p:nvPr>
            <p:ph type="sldNum" idx="12"/>
          </p:nvPr>
        </p:nvSpPr>
        <p:spPr>
          <a:xfrm>
            <a:off x="5965535" y="9423613"/>
            <a:ext cx="356667" cy="15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9680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84" name="Google Shape;184;p9: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210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dirty="0"/>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3727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dirty="0"/>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00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212" name="Google Shape;212;p10: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70" name="Google Shape;170;p7: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dirty="0"/>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36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83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39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dirty="0"/>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188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471841" y="3245109"/>
            <a:ext cx="5850819" cy="5943200"/>
          </a:xfrm>
          <a:prstGeom prst="rect">
            <a:avLst/>
          </a:prstGeom>
        </p:spPr>
        <p:txBody>
          <a:bodyPr spcFirstLastPara="1" wrap="square" lIns="0" tIns="0" rIns="0" bIns="0" anchor="t" anchorCtr="0">
            <a:noAutofit/>
          </a:bodyPr>
          <a:lstStyle/>
          <a:p>
            <a:pPr marL="0" lvl="0" indent="0" algn="l" rtl="0">
              <a:spcBef>
                <a:spcPts val="200"/>
              </a:spcBef>
              <a:spcAft>
                <a:spcPts val="200"/>
              </a:spcAft>
              <a:buNone/>
            </a:pPr>
            <a:endParaRPr/>
          </a:p>
        </p:txBody>
      </p:sp>
      <p:sp>
        <p:nvSpPr>
          <p:cNvPr id="116" name="Google Shape;116;p2:notes"/>
          <p:cNvSpPr>
            <a:spLocks noGrp="1" noRot="1" noChangeAspect="1"/>
          </p:cNvSpPr>
          <p:nvPr>
            <p:ph type="sldImg" idx="2"/>
          </p:nvPr>
        </p:nvSpPr>
        <p:spPr>
          <a:xfrm>
            <a:off x="266700" y="350838"/>
            <a:ext cx="4692650" cy="26400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269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el blanko">
  <p:cSld name="1_Titel blanko">
    <p:spTree>
      <p:nvGrpSpPr>
        <p:cNvPr id="1" name="Shape 28"/>
        <p:cNvGrpSpPr/>
        <p:nvPr/>
      </p:nvGrpSpPr>
      <p:grpSpPr>
        <a:xfrm>
          <a:off x="0" y="0"/>
          <a:ext cx="0" cy="0"/>
          <a:chOff x="0" y="0"/>
          <a:chExt cx="0" cy="0"/>
        </a:xfrm>
      </p:grpSpPr>
      <p:sp>
        <p:nvSpPr>
          <p:cNvPr id="29" name="Google Shape;29;p12"/>
          <p:cNvSpPr txBox="1">
            <a:spLocks noGrp="1"/>
          </p:cNvSpPr>
          <p:nvPr>
            <p:ph type="body" idx="1"/>
          </p:nvPr>
        </p:nvSpPr>
        <p:spPr>
          <a:xfrm>
            <a:off x="0" y="0"/>
            <a:ext cx="12195174" cy="685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30" name="Google Shape;30;p12"/>
          <p:cNvSpPr txBox="1">
            <a:spLocks noGrp="1"/>
          </p:cNvSpPr>
          <p:nvPr>
            <p:ph type="subTitle" idx="2"/>
          </p:nvPr>
        </p:nvSpPr>
        <p:spPr>
          <a:xfrm>
            <a:off x="552503" y="1196752"/>
            <a:ext cx="7273874" cy="1008000"/>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Clr>
                <a:schemeClr val="dk1"/>
              </a:buClr>
              <a:buSzPts val="1600"/>
              <a:buNone/>
              <a:defRPr b="1">
                <a:solidFill>
                  <a:schemeClr val="dk1"/>
                </a:solidFill>
              </a:defRPr>
            </a:lvl1pPr>
            <a:lvl2pPr lvl="1" algn="l">
              <a:lnSpc>
                <a:spcPct val="110000"/>
              </a:lnSpc>
              <a:spcBef>
                <a:spcPts val="300"/>
              </a:spcBef>
              <a:spcAft>
                <a:spcPts val="0"/>
              </a:spcAft>
              <a:buClr>
                <a:schemeClr val="dk1"/>
              </a:buClr>
              <a:buSzPts val="1600"/>
              <a:buNone/>
              <a:defRPr b="1">
                <a:solidFill>
                  <a:schemeClr val="dk1"/>
                </a:solidFill>
              </a:defRPr>
            </a:lvl2pPr>
            <a:lvl3pPr lvl="2" algn="l">
              <a:lnSpc>
                <a:spcPct val="110000"/>
              </a:lnSpc>
              <a:spcBef>
                <a:spcPts val="300"/>
              </a:spcBef>
              <a:spcAft>
                <a:spcPts val="0"/>
              </a:spcAft>
              <a:buClr>
                <a:schemeClr val="dk1"/>
              </a:buClr>
              <a:buSzPts val="1600"/>
              <a:buNone/>
              <a:defRPr b="1">
                <a:solidFill>
                  <a:schemeClr val="dk1"/>
                </a:solidFill>
              </a:defRPr>
            </a:lvl3pPr>
            <a:lvl4pPr lvl="3" algn="l">
              <a:lnSpc>
                <a:spcPct val="110000"/>
              </a:lnSpc>
              <a:spcBef>
                <a:spcPts val="300"/>
              </a:spcBef>
              <a:spcAft>
                <a:spcPts val="0"/>
              </a:spcAft>
              <a:buClr>
                <a:schemeClr val="dk1"/>
              </a:buClr>
              <a:buSzPts val="1600"/>
              <a:buNone/>
              <a:defRPr b="1">
                <a:solidFill>
                  <a:schemeClr val="dk1"/>
                </a:solidFill>
              </a:defRPr>
            </a:lvl4pPr>
            <a:lvl5pPr lvl="4" algn="l">
              <a:lnSpc>
                <a:spcPct val="110000"/>
              </a:lnSpc>
              <a:spcBef>
                <a:spcPts val="300"/>
              </a:spcBef>
              <a:spcAft>
                <a:spcPts val="0"/>
              </a:spcAft>
              <a:buClr>
                <a:schemeClr val="dk1"/>
              </a:buClr>
              <a:buSzPts val="1600"/>
              <a:buNone/>
              <a:defRPr b="1">
                <a:solidFill>
                  <a:schemeClr val="dk1"/>
                </a:solidFill>
              </a:defRPr>
            </a:lvl5pPr>
            <a:lvl6pPr lvl="5" algn="l">
              <a:lnSpc>
                <a:spcPct val="110000"/>
              </a:lnSpc>
              <a:spcBef>
                <a:spcPts val="300"/>
              </a:spcBef>
              <a:spcAft>
                <a:spcPts val="0"/>
              </a:spcAft>
              <a:buClr>
                <a:schemeClr val="dk1"/>
              </a:buClr>
              <a:buSzPts val="1600"/>
              <a:buNone/>
              <a:defRPr b="1">
                <a:solidFill>
                  <a:schemeClr val="dk1"/>
                </a:solidFill>
              </a:defRPr>
            </a:lvl6pPr>
            <a:lvl7pPr lvl="6" algn="l">
              <a:lnSpc>
                <a:spcPct val="110000"/>
              </a:lnSpc>
              <a:spcBef>
                <a:spcPts val="300"/>
              </a:spcBef>
              <a:spcAft>
                <a:spcPts val="0"/>
              </a:spcAft>
              <a:buClr>
                <a:schemeClr val="dk1"/>
              </a:buClr>
              <a:buSzPts val="1600"/>
              <a:buNone/>
              <a:defRPr b="1">
                <a:solidFill>
                  <a:schemeClr val="dk1"/>
                </a:solidFill>
              </a:defRPr>
            </a:lvl7pPr>
            <a:lvl8pPr lvl="7" algn="l">
              <a:lnSpc>
                <a:spcPct val="110000"/>
              </a:lnSpc>
              <a:spcBef>
                <a:spcPts val="300"/>
              </a:spcBef>
              <a:spcAft>
                <a:spcPts val="0"/>
              </a:spcAft>
              <a:buClr>
                <a:schemeClr val="dk1"/>
              </a:buClr>
              <a:buSzPts val="1600"/>
              <a:buNone/>
              <a:defRPr b="1">
                <a:solidFill>
                  <a:schemeClr val="dk1"/>
                </a:solidFill>
              </a:defRPr>
            </a:lvl8pPr>
            <a:lvl9pPr lvl="8" algn="l">
              <a:lnSpc>
                <a:spcPct val="110000"/>
              </a:lnSpc>
              <a:spcBef>
                <a:spcPts val="300"/>
              </a:spcBef>
              <a:spcAft>
                <a:spcPts val="300"/>
              </a:spcAft>
              <a:buClr>
                <a:schemeClr val="dk1"/>
              </a:buClr>
              <a:buSzPts val="1600"/>
              <a:buNone/>
              <a:defRPr b="1">
                <a:solidFill>
                  <a:schemeClr val="dk1"/>
                </a:solidFill>
              </a:defRPr>
            </a:lvl9pPr>
          </a:lstStyle>
          <a:p>
            <a:endParaRPr/>
          </a:p>
        </p:txBody>
      </p:sp>
      <p:sp>
        <p:nvSpPr>
          <p:cNvPr id="31" name="Google Shape;31;p12"/>
          <p:cNvSpPr txBox="1">
            <a:spLocks noGrp="1"/>
          </p:cNvSpPr>
          <p:nvPr>
            <p:ph type="ctrTitle"/>
          </p:nvPr>
        </p:nvSpPr>
        <p:spPr>
          <a:xfrm>
            <a:off x="552502" y="404800"/>
            <a:ext cx="7273874" cy="719880"/>
          </a:xfrm>
          <a:prstGeom prst="rect">
            <a:avLst/>
          </a:prstGeom>
          <a:noFill/>
          <a:ln>
            <a:noFill/>
          </a:ln>
        </p:spPr>
        <p:txBody>
          <a:bodyPr spcFirstLastPara="1" wrap="square" lIns="0" tIns="0" rIns="0" bIns="18000" anchor="t" anchorCtr="0">
            <a:noAutofit/>
          </a:bodyPr>
          <a:lstStyle>
            <a:lvl1pPr lvl="0" algn="l">
              <a:spcBef>
                <a:spcPts val="0"/>
              </a:spcBef>
              <a:spcAft>
                <a:spcPts val="0"/>
              </a:spcAft>
              <a:buClr>
                <a:schemeClr val="accen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84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spaltig - 1spaltig">
  <p:cSld name="2spaltig - 1spaltig">
    <p:spTree>
      <p:nvGrpSpPr>
        <p:cNvPr id="1" name="Shape 84"/>
        <p:cNvGrpSpPr/>
        <p:nvPr/>
      </p:nvGrpSpPr>
      <p:grpSpPr>
        <a:xfrm>
          <a:off x="0" y="0"/>
          <a:ext cx="0" cy="0"/>
          <a:chOff x="0" y="0"/>
          <a:chExt cx="0" cy="0"/>
        </a:xfrm>
      </p:grpSpPr>
      <p:sp>
        <p:nvSpPr>
          <p:cNvPr id="85" name="Google Shape;85;p2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2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2"/>
          <p:cNvSpPr txBox="1">
            <a:spLocks noGrp="1"/>
          </p:cNvSpPr>
          <p:nvPr>
            <p:ph type="body" idx="1"/>
          </p:nvPr>
        </p:nvSpPr>
        <p:spPr>
          <a:xfrm>
            <a:off x="560139" y="1557339"/>
            <a:ext cx="7273925" cy="460851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88" name="Google Shape;88;p22"/>
          <p:cNvSpPr txBox="1">
            <a:spLocks noGrp="1"/>
          </p:cNvSpPr>
          <p:nvPr>
            <p:ph type="body" idx="2"/>
          </p:nvPr>
        </p:nvSpPr>
        <p:spPr>
          <a:xfrm>
            <a:off x="8185150" y="1562100"/>
            <a:ext cx="3457013" cy="46035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89" name="Google Shape;89;p22"/>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81">
          <p15:clr>
            <a:srgbClr val="FBAE40"/>
          </p15:clr>
        </p15:guide>
        <p15:guide id="2" pos="384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Spalten">
  <p:cSld name="2 Spalten">
    <p:spTree>
      <p:nvGrpSpPr>
        <p:cNvPr id="1" name="Shape 90"/>
        <p:cNvGrpSpPr/>
        <p:nvPr/>
      </p:nvGrpSpPr>
      <p:grpSpPr>
        <a:xfrm>
          <a:off x="0" y="0"/>
          <a:ext cx="0" cy="0"/>
          <a:chOff x="0" y="0"/>
          <a:chExt cx="0" cy="0"/>
        </a:xfrm>
      </p:grpSpPr>
      <p:sp>
        <p:nvSpPr>
          <p:cNvPr id="91" name="Google Shape;91;p23"/>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23"/>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552451" y="1557338"/>
            <a:ext cx="5365750" cy="460851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94" name="Google Shape;94;p23"/>
          <p:cNvSpPr txBox="1">
            <a:spLocks noGrp="1"/>
          </p:cNvSpPr>
          <p:nvPr>
            <p:ph type="body" idx="2"/>
          </p:nvPr>
        </p:nvSpPr>
        <p:spPr>
          <a:xfrm>
            <a:off x="6285619" y="1557338"/>
            <a:ext cx="5365750" cy="460851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95" name="Google Shape;95;p23"/>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81">
          <p15:clr>
            <a:srgbClr val="FBAE40"/>
          </p15:clr>
        </p15:guide>
        <p15:guide id="2" pos="384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roßes Bild">
  <p:cSld name="Großes Bild">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4"/>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24"/>
          <p:cNvSpPr>
            <a:spLocks noGrp="1"/>
          </p:cNvSpPr>
          <p:nvPr>
            <p:ph type="pic" idx="2"/>
          </p:nvPr>
        </p:nvSpPr>
        <p:spPr>
          <a:xfrm>
            <a:off x="0" y="1206276"/>
            <a:ext cx="12195175" cy="5651724"/>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 Blanko" type="titleOnly">
  <p:cSld name="TITLE_ONLY">
    <p:spTree>
      <p:nvGrpSpPr>
        <p:cNvPr id="1" name="Shape 101"/>
        <p:cNvGrpSpPr/>
        <p:nvPr/>
      </p:nvGrpSpPr>
      <p:grpSpPr>
        <a:xfrm>
          <a:off x="0" y="0"/>
          <a:ext cx="0" cy="0"/>
          <a:chOff x="0" y="0"/>
          <a:chExt cx="0" cy="0"/>
        </a:xfrm>
      </p:grpSpPr>
      <p:sp>
        <p:nvSpPr>
          <p:cNvPr id="102" name="Google Shape;102;p25"/>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5"/>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5"/>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9174" y="2351157"/>
            <a:ext cx="8962552" cy="3862074"/>
          </a:xfrm>
        </p:spPr>
        <p:txBody>
          <a:bodyPr anchor="t">
            <a:normAutofit/>
          </a:bodyPr>
          <a:lstStyle>
            <a:lvl1pPr algn="l">
              <a:defRPr sz="7667"/>
            </a:lvl1pPr>
          </a:lstStyle>
          <a:p>
            <a:r>
              <a:rPr lang="en-US" dirty="0"/>
              <a:t>Click to edit Master title style</a:t>
            </a:r>
          </a:p>
        </p:txBody>
      </p:sp>
      <p:sp>
        <p:nvSpPr>
          <p:cNvPr id="5" name="Footer Placeholder 4"/>
          <p:cNvSpPr>
            <a:spLocks noGrp="1"/>
          </p:cNvSpPr>
          <p:nvPr>
            <p:ph type="ftr" sz="quarter" idx="11"/>
          </p:nvPr>
        </p:nvSpPr>
        <p:spPr>
          <a:xfrm rot="16200000">
            <a:off x="9832895" y="3246391"/>
            <a:ext cx="4114800" cy="365220"/>
          </a:xfrm>
        </p:spPr>
        <p:txBody>
          <a:bodyPr/>
          <a:lstStyle>
            <a:lvl1pPr algn="ctr">
              <a:defRPr sz="1400"/>
            </a:lvl1pPr>
          </a:lstStyle>
          <a:p>
            <a:r>
              <a:rPr lang="en-ID" dirty="0"/>
              <a:t>PRESENTATION TITLE</a:t>
            </a:r>
          </a:p>
        </p:txBody>
      </p:sp>
      <p:sp>
        <p:nvSpPr>
          <p:cNvPr id="8" name="Text Placeholder 7">
            <a:extLst>
              <a:ext uri="{FF2B5EF4-FFF2-40B4-BE49-F238E27FC236}">
                <a16:creationId xmlns:a16="http://schemas.microsoft.com/office/drawing/2014/main" id="{535AAFEA-9797-719F-034E-1443278D0DB8}"/>
              </a:ext>
            </a:extLst>
          </p:cNvPr>
          <p:cNvSpPr>
            <a:spLocks noGrp="1"/>
          </p:cNvSpPr>
          <p:nvPr>
            <p:ph type="body" sz="quarter" idx="12"/>
          </p:nvPr>
        </p:nvSpPr>
        <p:spPr>
          <a:xfrm>
            <a:off x="5785299" y="1058043"/>
            <a:ext cx="5186125" cy="1197591"/>
          </a:xfrm>
        </p:spPr>
        <p:txBody>
          <a:bodyPr anchor="ctr"/>
          <a:lstStyle/>
          <a:p>
            <a:pPr lvl="0"/>
            <a:r>
              <a:rPr lang="en-US" dirty="0"/>
              <a:t>Click to edit Master text styles</a:t>
            </a:r>
          </a:p>
        </p:txBody>
      </p:sp>
    </p:spTree>
    <p:extLst>
      <p:ext uri="{BB962C8B-B14F-4D97-AF65-F5344CB8AC3E}">
        <p14:creationId xmlns:p14="http://schemas.microsoft.com/office/powerpoint/2010/main" val="2030737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E2A2-57CA-76B4-7FC7-0E7E733D4B24}"/>
              </a:ext>
            </a:extLst>
          </p:cNvPr>
          <p:cNvSpPr>
            <a:spLocks noGrp="1"/>
          </p:cNvSpPr>
          <p:nvPr>
            <p:ph type="title"/>
          </p:nvPr>
        </p:nvSpPr>
        <p:spPr>
          <a:xfrm>
            <a:off x="599174" y="619625"/>
            <a:ext cx="4876929" cy="1325563"/>
          </a:xfrm>
        </p:spPr>
        <p:txBody>
          <a:bodyPr anchor="t">
            <a:noAutofit/>
          </a:bodyPr>
          <a:lstStyle>
            <a:lvl1pPr>
              <a:defRPr sz="4400"/>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D5902CC6-0866-F6F1-FFC1-330B30DD7393}"/>
              </a:ext>
            </a:extLst>
          </p:cNvPr>
          <p:cNvSpPr>
            <a:spLocks noGrp="1"/>
          </p:cNvSpPr>
          <p:nvPr>
            <p:ph type="ftr" sz="quarter" idx="10"/>
          </p:nvPr>
        </p:nvSpPr>
        <p:spPr/>
        <p:txBody>
          <a:bodyPr/>
          <a:lstStyle>
            <a:lvl1pPr>
              <a:defRPr sz="1400"/>
            </a:lvl1pPr>
          </a:lstStyle>
          <a:p>
            <a:r>
              <a:rPr lang="en-ID" dirty="0"/>
              <a:t>PRESENTATION TITLE</a:t>
            </a:r>
          </a:p>
        </p:txBody>
      </p:sp>
      <p:sp>
        <p:nvSpPr>
          <p:cNvPr id="4" name="Slide Number Placeholder 3">
            <a:extLst>
              <a:ext uri="{FF2B5EF4-FFF2-40B4-BE49-F238E27FC236}">
                <a16:creationId xmlns:a16="http://schemas.microsoft.com/office/drawing/2014/main" id="{4CCFEAA7-A226-2E50-AD23-5FE2A5B98604}"/>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C69D59CD-16F0-1FCD-4958-4D1937859515}"/>
              </a:ext>
            </a:extLst>
          </p:cNvPr>
          <p:cNvSpPr>
            <a:spLocks noGrp="1"/>
          </p:cNvSpPr>
          <p:nvPr>
            <p:ph type="pic" sz="quarter" idx="12"/>
          </p:nvPr>
        </p:nvSpPr>
        <p:spPr>
          <a:xfrm>
            <a:off x="5785301" y="0"/>
            <a:ext cx="5800117" cy="6858000"/>
          </a:xfrm>
        </p:spPr>
        <p:txBody>
          <a:bodyPr/>
          <a:lstStyle/>
          <a:p>
            <a:endParaRPr lang="en-ID"/>
          </a:p>
        </p:txBody>
      </p:sp>
      <p:sp>
        <p:nvSpPr>
          <p:cNvPr id="8" name="Text Placeholder 7">
            <a:extLst>
              <a:ext uri="{FF2B5EF4-FFF2-40B4-BE49-F238E27FC236}">
                <a16:creationId xmlns:a16="http://schemas.microsoft.com/office/drawing/2014/main" id="{D1694355-D2F1-6177-CA10-2FB2BDCA94FF}"/>
              </a:ext>
            </a:extLst>
          </p:cNvPr>
          <p:cNvSpPr>
            <a:spLocks noGrp="1"/>
          </p:cNvSpPr>
          <p:nvPr>
            <p:ph type="body" sz="quarter" idx="13"/>
          </p:nvPr>
        </p:nvSpPr>
        <p:spPr>
          <a:xfrm>
            <a:off x="599175" y="3026274"/>
            <a:ext cx="4632345" cy="3196483"/>
          </a:xfrm>
        </p:spPr>
        <p:txBody>
          <a:bodyPr>
            <a:noAutofit/>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0" name="Text Placeholder 9">
            <a:extLst>
              <a:ext uri="{FF2B5EF4-FFF2-40B4-BE49-F238E27FC236}">
                <a16:creationId xmlns:a16="http://schemas.microsoft.com/office/drawing/2014/main" id="{C187BCCC-1439-7DCD-7227-755785A3F6CD}"/>
              </a:ext>
            </a:extLst>
          </p:cNvPr>
          <p:cNvSpPr>
            <a:spLocks noGrp="1"/>
          </p:cNvSpPr>
          <p:nvPr>
            <p:ph type="body" sz="quarter" idx="14"/>
          </p:nvPr>
        </p:nvSpPr>
        <p:spPr>
          <a:xfrm>
            <a:off x="599175" y="2656725"/>
            <a:ext cx="4632345" cy="369548"/>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1844437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Section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5B17-B4A1-EB92-A298-388D035BB224}"/>
              </a:ext>
            </a:extLst>
          </p:cNvPr>
          <p:cNvSpPr>
            <a:spLocks noGrp="1"/>
          </p:cNvSpPr>
          <p:nvPr>
            <p:ph type="title"/>
          </p:nvPr>
        </p:nvSpPr>
        <p:spPr>
          <a:xfrm>
            <a:off x="599173" y="619622"/>
            <a:ext cx="3324495" cy="5618756"/>
          </a:xfrm>
        </p:spPr>
        <p:txBody>
          <a:bodyPr anchor="ctr">
            <a:noAutofit/>
          </a:bodyPr>
          <a:lstStyle>
            <a:lvl1pPr algn="r">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AC6CE9A8-062F-E52A-B822-F2C682A3C03D}"/>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7D6EDBD3-C06B-F685-6F3A-17047C93B3B5}"/>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1CDEB065-BE89-3D91-17A6-55B54A05854D}"/>
              </a:ext>
            </a:extLst>
          </p:cNvPr>
          <p:cNvSpPr>
            <a:spLocks noGrp="1"/>
          </p:cNvSpPr>
          <p:nvPr>
            <p:ph type="pic" sz="quarter" idx="12"/>
          </p:nvPr>
        </p:nvSpPr>
        <p:spPr>
          <a:xfrm>
            <a:off x="4206454" y="619623"/>
            <a:ext cx="2120901" cy="5618756"/>
          </a:xfrm>
        </p:spPr>
        <p:txBody>
          <a:bodyPr/>
          <a:lstStyle/>
          <a:p>
            <a:endParaRPr lang="en-ID"/>
          </a:p>
        </p:txBody>
      </p:sp>
      <p:sp>
        <p:nvSpPr>
          <p:cNvPr id="8" name="Text Placeholder 7">
            <a:extLst>
              <a:ext uri="{FF2B5EF4-FFF2-40B4-BE49-F238E27FC236}">
                <a16:creationId xmlns:a16="http://schemas.microsoft.com/office/drawing/2014/main" id="{89DCE6C6-C40C-F791-B3FF-EEAA2288C092}"/>
              </a:ext>
            </a:extLst>
          </p:cNvPr>
          <p:cNvSpPr>
            <a:spLocks noGrp="1"/>
          </p:cNvSpPr>
          <p:nvPr>
            <p:ph type="body" sz="quarter" idx="13"/>
          </p:nvPr>
        </p:nvSpPr>
        <p:spPr>
          <a:xfrm>
            <a:off x="6610140" y="1002890"/>
            <a:ext cx="4361284" cy="5235488"/>
          </a:xfrm>
        </p:spPr>
        <p:txBody>
          <a:bodyPr anchor="t" anchorCtr="0">
            <a:noAutofit/>
          </a:bodyPr>
          <a:lstStyle/>
          <a:p>
            <a:pPr lvl="0"/>
            <a:r>
              <a:rPr lang="en-US" dirty="0"/>
              <a:t>Click to edit Master text styles</a:t>
            </a:r>
          </a:p>
        </p:txBody>
      </p:sp>
      <p:sp>
        <p:nvSpPr>
          <p:cNvPr id="7" name="Text Placeholder 6">
            <a:extLst>
              <a:ext uri="{FF2B5EF4-FFF2-40B4-BE49-F238E27FC236}">
                <a16:creationId xmlns:a16="http://schemas.microsoft.com/office/drawing/2014/main" id="{9CA83096-84C2-F21D-D5CC-31742623FCA3}"/>
              </a:ext>
            </a:extLst>
          </p:cNvPr>
          <p:cNvSpPr>
            <a:spLocks noGrp="1"/>
          </p:cNvSpPr>
          <p:nvPr>
            <p:ph type="body" sz="quarter" idx="14"/>
          </p:nvPr>
        </p:nvSpPr>
        <p:spPr>
          <a:xfrm>
            <a:off x="6608897" y="619125"/>
            <a:ext cx="4362527" cy="324908"/>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2313088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Section 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5B17-B4A1-EB92-A298-388D035BB224}"/>
              </a:ext>
            </a:extLst>
          </p:cNvPr>
          <p:cNvSpPr>
            <a:spLocks noGrp="1"/>
          </p:cNvSpPr>
          <p:nvPr>
            <p:ph type="title"/>
          </p:nvPr>
        </p:nvSpPr>
        <p:spPr>
          <a:xfrm>
            <a:off x="4188777" y="619625"/>
            <a:ext cx="6782646" cy="1325563"/>
          </a:xfrm>
        </p:spPr>
        <p:txBody>
          <a:bodyPr anchor="b">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AC6CE9A8-062F-E52A-B822-F2C682A3C03D}"/>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7D6EDBD3-C06B-F685-6F3A-17047C93B3B5}"/>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1CDEB065-BE89-3D91-17A6-55B54A05854D}"/>
              </a:ext>
            </a:extLst>
          </p:cNvPr>
          <p:cNvSpPr>
            <a:spLocks noGrp="1"/>
          </p:cNvSpPr>
          <p:nvPr>
            <p:ph type="pic" sz="quarter" idx="12"/>
          </p:nvPr>
        </p:nvSpPr>
        <p:spPr>
          <a:xfrm>
            <a:off x="599173" y="619624"/>
            <a:ext cx="3161375" cy="5600283"/>
          </a:xfrm>
        </p:spPr>
        <p:txBody>
          <a:bodyPr/>
          <a:lstStyle/>
          <a:p>
            <a:endParaRPr lang="en-ID"/>
          </a:p>
        </p:txBody>
      </p:sp>
      <p:sp>
        <p:nvSpPr>
          <p:cNvPr id="8" name="Text Placeholder 7">
            <a:extLst>
              <a:ext uri="{FF2B5EF4-FFF2-40B4-BE49-F238E27FC236}">
                <a16:creationId xmlns:a16="http://schemas.microsoft.com/office/drawing/2014/main" id="{89DCE6C6-C40C-F791-B3FF-EEAA2288C092}"/>
              </a:ext>
            </a:extLst>
          </p:cNvPr>
          <p:cNvSpPr>
            <a:spLocks noGrp="1"/>
          </p:cNvSpPr>
          <p:nvPr>
            <p:ph type="body" sz="quarter" idx="13"/>
          </p:nvPr>
        </p:nvSpPr>
        <p:spPr>
          <a:xfrm>
            <a:off x="4188777" y="2563863"/>
            <a:ext cx="6782646" cy="3656045"/>
          </a:xfrm>
        </p:spPr>
        <p:txBody>
          <a:bodyPr>
            <a:noAutofit/>
          </a:bodyPr>
          <a:lstStyle/>
          <a:p>
            <a:pPr lvl="0"/>
            <a:r>
              <a:rPr lang="en-US" dirty="0"/>
              <a:t>Click to edit Master text styles</a:t>
            </a:r>
          </a:p>
        </p:txBody>
      </p:sp>
      <p:sp>
        <p:nvSpPr>
          <p:cNvPr id="13" name="Text Placeholder 12">
            <a:extLst>
              <a:ext uri="{FF2B5EF4-FFF2-40B4-BE49-F238E27FC236}">
                <a16:creationId xmlns:a16="http://schemas.microsoft.com/office/drawing/2014/main" id="{0EBFDFE2-ADC7-30CA-CB35-23735093C888}"/>
              </a:ext>
            </a:extLst>
          </p:cNvPr>
          <p:cNvSpPr>
            <a:spLocks noGrp="1"/>
          </p:cNvSpPr>
          <p:nvPr>
            <p:ph type="body" sz="quarter" idx="14"/>
          </p:nvPr>
        </p:nvSpPr>
        <p:spPr>
          <a:xfrm>
            <a:off x="4188917" y="2209801"/>
            <a:ext cx="6782507" cy="313267"/>
          </a:xfrm>
        </p:spPr>
        <p:txBody>
          <a:bodyPr>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521352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Section Slid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07C1-A2D2-F1A6-D730-4F0C404CBFDC}"/>
              </a:ext>
            </a:extLst>
          </p:cNvPr>
          <p:cNvSpPr>
            <a:spLocks noGrp="1"/>
          </p:cNvSpPr>
          <p:nvPr>
            <p:ph type="title"/>
          </p:nvPr>
        </p:nvSpPr>
        <p:spPr>
          <a:xfrm>
            <a:off x="599174" y="4162370"/>
            <a:ext cx="4119830" cy="2278186"/>
          </a:xfrm>
        </p:spPr>
        <p:txBody>
          <a:bodyPr anchor="t">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6CDCB85-C1AE-389B-180B-F0755C7558F6}"/>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D5CB6781-E0BB-8244-2B18-81C5A89ABE5A}"/>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313D6F03-414F-3442-0C5B-EC8851378160}"/>
              </a:ext>
            </a:extLst>
          </p:cNvPr>
          <p:cNvSpPr>
            <a:spLocks noGrp="1"/>
          </p:cNvSpPr>
          <p:nvPr>
            <p:ph type="pic" sz="quarter" idx="12"/>
          </p:nvPr>
        </p:nvSpPr>
        <p:spPr>
          <a:xfrm>
            <a:off x="599174" y="619623"/>
            <a:ext cx="3280307" cy="3279453"/>
          </a:xfrm>
        </p:spPr>
        <p:txBody>
          <a:bodyPr/>
          <a:lstStyle/>
          <a:p>
            <a:endParaRPr lang="en-ID"/>
          </a:p>
        </p:txBody>
      </p:sp>
      <p:sp>
        <p:nvSpPr>
          <p:cNvPr id="11" name="Picture Placeholder 5">
            <a:extLst>
              <a:ext uri="{FF2B5EF4-FFF2-40B4-BE49-F238E27FC236}">
                <a16:creationId xmlns:a16="http://schemas.microsoft.com/office/drawing/2014/main" id="{5E5AE0EA-E418-F652-0112-3BBECBF9F31B}"/>
              </a:ext>
            </a:extLst>
          </p:cNvPr>
          <p:cNvSpPr>
            <a:spLocks noGrp="1"/>
          </p:cNvSpPr>
          <p:nvPr>
            <p:ph type="pic" sz="quarter" idx="13"/>
          </p:nvPr>
        </p:nvSpPr>
        <p:spPr>
          <a:xfrm>
            <a:off x="4145145" y="619623"/>
            <a:ext cx="3280307" cy="3279453"/>
          </a:xfrm>
        </p:spPr>
        <p:txBody>
          <a:bodyPr/>
          <a:lstStyle/>
          <a:p>
            <a:endParaRPr lang="en-ID"/>
          </a:p>
        </p:txBody>
      </p:sp>
      <p:sp>
        <p:nvSpPr>
          <p:cNvPr id="12" name="Picture Placeholder 5">
            <a:extLst>
              <a:ext uri="{FF2B5EF4-FFF2-40B4-BE49-F238E27FC236}">
                <a16:creationId xmlns:a16="http://schemas.microsoft.com/office/drawing/2014/main" id="{AB61BF6E-948C-4AEB-61A4-244B2DE03589}"/>
              </a:ext>
            </a:extLst>
          </p:cNvPr>
          <p:cNvSpPr>
            <a:spLocks noGrp="1"/>
          </p:cNvSpPr>
          <p:nvPr>
            <p:ph type="pic" sz="quarter" idx="14"/>
          </p:nvPr>
        </p:nvSpPr>
        <p:spPr>
          <a:xfrm>
            <a:off x="7691118" y="619623"/>
            <a:ext cx="3280307" cy="3279453"/>
          </a:xfrm>
        </p:spPr>
        <p:txBody>
          <a:bodyPr/>
          <a:lstStyle/>
          <a:p>
            <a:endParaRPr lang="en-ID"/>
          </a:p>
        </p:txBody>
      </p:sp>
      <p:sp>
        <p:nvSpPr>
          <p:cNvPr id="14" name="Text Placeholder 13">
            <a:extLst>
              <a:ext uri="{FF2B5EF4-FFF2-40B4-BE49-F238E27FC236}">
                <a16:creationId xmlns:a16="http://schemas.microsoft.com/office/drawing/2014/main" id="{ADA50E1A-8491-728C-9FA7-3C2B65D8B098}"/>
              </a:ext>
            </a:extLst>
          </p:cNvPr>
          <p:cNvSpPr>
            <a:spLocks noGrp="1"/>
          </p:cNvSpPr>
          <p:nvPr>
            <p:ph type="body" sz="quarter" idx="15"/>
          </p:nvPr>
        </p:nvSpPr>
        <p:spPr>
          <a:xfrm>
            <a:off x="4984116" y="4498110"/>
            <a:ext cx="5987308" cy="1942447"/>
          </a:xfrm>
        </p:spPr>
        <p:txBody>
          <a:bodyPr anchor="t">
            <a:noAutofit/>
          </a:bodyPr>
          <a:lstStyle/>
          <a:p>
            <a:pPr lvl="0"/>
            <a:r>
              <a:rPr lang="en-US" dirty="0"/>
              <a:t>Click to edit Master text styles</a:t>
            </a:r>
          </a:p>
        </p:txBody>
      </p:sp>
      <p:sp>
        <p:nvSpPr>
          <p:cNvPr id="7" name="Text Placeholder 6">
            <a:extLst>
              <a:ext uri="{FF2B5EF4-FFF2-40B4-BE49-F238E27FC236}">
                <a16:creationId xmlns:a16="http://schemas.microsoft.com/office/drawing/2014/main" id="{C8BB0262-848E-2042-BD03-AA897C6F4F48}"/>
              </a:ext>
            </a:extLst>
          </p:cNvPr>
          <p:cNvSpPr>
            <a:spLocks noGrp="1"/>
          </p:cNvSpPr>
          <p:nvPr>
            <p:ph type="body" sz="quarter" idx="16"/>
          </p:nvPr>
        </p:nvSpPr>
        <p:spPr>
          <a:xfrm>
            <a:off x="4984116" y="4162427"/>
            <a:ext cx="5987308" cy="270933"/>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3770848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Section 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07BE-2E01-93C2-881C-035E1AEEA139}"/>
              </a:ext>
            </a:extLst>
          </p:cNvPr>
          <p:cNvSpPr>
            <a:spLocks noGrp="1"/>
          </p:cNvSpPr>
          <p:nvPr>
            <p:ph type="title"/>
          </p:nvPr>
        </p:nvSpPr>
        <p:spPr>
          <a:xfrm>
            <a:off x="3860058" y="625435"/>
            <a:ext cx="1925242" cy="5585361"/>
          </a:xfrm>
        </p:spPr>
        <p:txBody>
          <a:bodyPr vert="vert270" anchor="ctr">
            <a:noAutofit/>
          </a:bodyPr>
          <a:lstStyle>
            <a:lvl1pPr algn="ctr">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5844A2B-1547-1655-29B9-2804D5FE372A}"/>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C6814879-2CE9-2FEA-4087-F8FC1C8C0523}"/>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DEEB0609-9FA3-D912-5F69-9CD9658CA1C5}"/>
              </a:ext>
            </a:extLst>
          </p:cNvPr>
          <p:cNvSpPr>
            <a:spLocks noGrp="1"/>
          </p:cNvSpPr>
          <p:nvPr>
            <p:ph type="pic" sz="quarter" idx="12"/>
          </p:nvPr>
        </p:nvSpPr>
        <p:spPr>
          <a:xfrm>
            <a:off x="599174" y="1428517"/>
            <a:ext cx="3068217" cy="4000969"/>
          </a:xfrm>
        </p:spPr>
        <p:txBody>
          <a:bodyPr/>
          <a:lstStyle/>
          <a:p>
            <a:endParaRPr lang="en-ID"/>
          </a:p>
        </p:txBody>
      </p:sp>
      <p:sp>
        <p:nvSpPr>
          <p:cNvPr id="8" name="Text Placeholder 7">
            <a:extLst>
              <a:ext uri="{FF2B5EF4-FFF2-40B4-BE49-F238E27FC236}">
                <a16:creationId xmlns:a16="http://schemas.microsoft.com/office/drawing/2014/main" id="{21A2439D-33F0-4626-5731-8FB5D5295A2D}"/>
              </a:ext>
            </a:extLst>
          </p:cNvPr>
          <p:cNvSpPr>
            <a:spLocks noGrp="1"/>
          </p:cNvSpPr>
          <p:nvPr>
            <p:ph type="body" sz="quarter" idx="13"/>
          </p:nvPr>
        </p:nvSpPr>
        <p:spPr>
          <a:xfrm>
            <a:off x="5977966" y="1540369"/>
            <a:ext cx="4993458" cy="4207567"/>
          </a:xfrm>
        </p:spPr>
        <p:txBody>
          <a:bodyPr anchor="t">
            <a:noAutofit/>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0D06D519-3A30-B9CA-ABD4-EBCF7F5D9A35}"/>
              </a:ext>
            </a:extLst>
          </p:cNvPr>
          <p:cNvSpPr>
            <a:spLocks noGrp="1"/>
          </p:cNvSpPr>
          <p:nvPr>
            <p:ph type="body" sz="quarter" idx="14"/>
          </p:nvPr>
        </p:nvSpPr>
        <p:spPr>
          <a:xfrm>
            <a:off x="5977965" y="1192742"/>
            <a:ext cx="4993458" cy="304800"/>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319795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Spalten">
  <p:cSld name="3 Spalten">
    <p:spTree>
      <p:nvGrpSpPr>
        <p:cNvPr id="1" name="Shape 32"/>
        <p:cNvGrpSpPr/>
        <p:nvPr/>
      </p:nvGrpSpPr>
      <p:grpSpPr>
        <a:xfrm>
          <a:off x="0" y="0"/>
          <a:ext cx="0" cy="0"/>
          <a:chOff x="0" y="0"/>
          <a:chExt cx="0" cy="0"/>
        </a:xfrm>
      </p:grpSpPr>
      <p:sp>
        <p:nvSpPr>
          <p:cNvPr id="33" name="Google Shape;33;p13"/>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13"/>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552450" y="1557338"/>
            <a:ext cx="3457013" cy="46083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36" name="Google Shape;36;p13"/>
          <p:cNvSpPr txBox="1">
            <a:spLocks noGrp="1"/>
          </p:cNvSpPr>
          <p:nvPr>
            <p:ph type="body" idx="2"/>
          </p:nvPr>
        </p:nvSpPr>
        <p:spPr>
          <a:xfrm>
            <a:off x="8185150" y="1562100"/>
            <a:ext cx="3457013" cy="46035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37" name="Google Shape;37;p13"/>
          <p:cNvSpPr txBox="1">
            <a:spLocks noGrp="1"/>
          </p:cNvSpPr>
          <p:nvPr>
            <p:ph type="body" idx="3"/>
          </p:nvPr>
        </p:nvSpPr>
        <p:spPr>
          <a:xfrm>
            <a:off x="4380399" y="1562100"/>
            <a:ext cx="3457013" cy="46035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38" name="Google Shape;38;p13"/>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81">
          <p15:clr>
            <a:srgbClr val="FBAE40"/>
          </p15:clr>
        </p15:guide>
        <p15:guide id="2" pos="384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Section Slid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07BE-2E01-93C2-881C-035E1AEEA139}"/>
              </a:ext>
            </a:extLst>
          </p:cNvPr>
          <p:cNvSpPr>
            <a:spLocks noGrp="1"/>
          </p:cNvSpPr>
          <p:nvPr>
            <p:ph type="title"/>
          </p:nvPr>
        </p:nvSpPr>
        <p:spPr>
          <a:xfrm>
            <a:off x="6663163" y="619624"/>
            <a:ext cx="4308263" cy="1454419"/>
          </a:xfrm>
        </p:spPr>
        <p:txBody>
          <a:bodyPr anchor="t">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5844A2B-1547-1655-29B9-2804D5FE372A}"/>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C6814879-2CE9-2FEA-4087-F8FC1C8C0523}"/>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DEEB0609-9FA3-D912-5F69-9CD9658CA1C5}"/>
              </a:ext>
            </a:extLst>
          </p:cNvPr>
          <p:cNvSpPr>
            <a:spLocks noGrp="1"/>
          </p:cNvSpPr>
          <p:nvPr>
            <p:ph type="pic" sz="quarter" idx="12"/>
          </p:nvPr>
        </p:nvSpPr>
        <p:spPr>
          <a:xfrm>
            <a:off x="599173" y="619623"/>
            <a:ext cx="5620223" cy="5618757"/>
          </a:xfrm>
        </p:spPr>
        <p:txBody>
          <a:bodyPr/>
          <a:lstStyle/>
          <a:p>
            <a:endParaRPr lang="en-ID"/>
          </a:p>
        </p:txBody>
      </p:sp>
      <p:sp>
        <p:nvSpPr>
          <p:cNvPr id="8" name="Text Placeholder 7">
            <a:extLst>
              <a:ext uri="{FF2B5EF4-FFF2-40B4-BE49-F238E27FC236}">
                <a16:creationId xmlns:a16="http://schemas.microsoft.com/office/drawing/2014/main" id="{21A2439D-33F0-4626-5731-8FB5D5295A2D}"/>
              </a:ext>
            </a:extLst>
          </p:cNvPr>
          <p:cNvSpPr>
            <a:spLocks noGrp="1"/>
          </p:cNvSpPr>
          <p:nvPr>
            <p:ph type="body" sz="quarter" idx="13"/>
          </p:nvPr>
        </p:nvSpPr>
        <p:spPr>
          <a:xfrm>
            <a:off x="6663163" y="2852468"/>
            <a:ext cx="4308263" cy="3615950"/>
          </a:xfrm>
        </p:spPr>
        <p:txBody>
          <a:bodyPr>
            <a:noAutofit/>
          </a:bodyPr>
          <a:lstStyle/>
          <a:p>
            <a:pPr lvl="0"/>
            <a:r>
              <a:rPr lang="en-US" dirty="0"/>
              <a:t>Click to edit Master text styles</a:t>
            </a:r>
          </a:p>
        </p:txBody>
      </p:sp>
      <p:sp>
        <p:nvSpPr>
          <p:cNvPr id="7" name="Text Placeholder 6">
            <a:extLst>
              <a:ext uri="{FF2B5EF4-FFF2-40B4-BE49-F238E27FC236}">
                <a16:creationId xmlns:a16="http://schemas.microsoft.com/office/drawing/2014/main" id="{628F10DA-A583-C2C4-8665-598A6BCA8906}"/>
              </a:ext>
            </a:extLst>
          </p:cNvPr>
          <p:cNvSpPr>
            <a:spLocks noGrp="1"/>
          </p:cNvSpPr>
          <p:nvPr>
            <p:ph type="body" sz="quarter" idx="14"/>
          </p:nvPr>
        </p:nvSpPr>
        <p:spPr>
          <a:xfrm>
            <a:off x="6662885" y="2473326"/>
            <a:ext cx="4308539" cy="333375"/>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1137142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Section 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E67-9FD7-A8F8-75F6-2FF3CD0DE168}"/>
              </a:ext>
            </a:extLst>
          </p:cNvPr>
          <p:cNvSpPr>
            <a:spLocks noGrp="1"/>
          </p:cNvSpPr>
          <p:nvPr>
            <p:ph type="title"/>
          </p:nvPr>
        </p:nvSpPr>
        <p:spPr>
          <a:xfrm>
            <a:off x="599173" y="501649"/>
            <a:ext cx="10372250" cy="758604"/>
          </a:xfrm>
        </p:spPr>
        <p:txBody>
          <a:bodyPr anchor="t">
            <a:noAutofit/>
          </a:bodyPr>
          <a:lstStyle>
            <a:lvl1pPr algn="l">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E2EFFE8E-6F6C-1E23-79C9-808201616E4C}"/>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E4C39AAF-82A4-7672-8873-E691CE5C39F6}"/>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5" name="Picture Placeholder 5">
            <a:extLst>
              <a:ext uri="{FF2B5EF4-FFF2-40B4-BE49-F238E27FC236}">
                <a16:creationId xmlns:a16="http://schemas.microsoft.com/office/drawing/2014/main" id="{2550198D-18A3-B15D-CC93-17763FFE6A9B}"/>
              </a:ext>
            </a:extLst>
          </p:cNvPr>
          <p:cNvSpPr>
            <a:spLocks noGrp="1"/>
          </p:cNvSpPr>
          <p:nvPr>
            <p:ph type="pic" sz="quarter" idx="14"/>
          </p:nvPr>
        </p:nvSpPr>
        <p:spPr>
          <a:xfrm>
            <a:off x="599175" y="3233531"/>
            <a:ext cx="3123634" cy="3122820"/>
          </a:xfrm>
        </p:spPr>
        <p:txBody>
          <a:bodyPr/>
          <a:lstStyle/>
          <a:p>
            <a:endParaRPr lang="en-ID"/>
          </a:p>
        </p:txBody>
      </p:sp>
      <p:sp>
        <p:nvSpPr>
          <p:cNvPr id="6" name="Picture Placeholder 5">
            <a:extLst>
              <a:ext uri="{FF2B5EF4-FFF2-40B4-BE49-F238E27FC236}">
                <a16:creationId xmlns:a16="http://schemas.microsoft.com/office/drawing/2014/main" id="{1CE06D47-5795-E8A4-6688-63C0FCAB2B92}"/>
              </a:ext>
            </a:extLst>
          </p:cNvPr>
          <p:cNvSpPr>
            <a:spLocks noGrp="1"/>
          </p:cNvSpPr>
          <p:nvPr>
            <p:ph type="pic" sz="quarter" idx="15"/>
          </p:nvPr>
        </p:nvSpPr>
        <p:spPr>
          <a:xfrm>
            <a:off x="7847792" y="3233531"/>
            <a:ext cx="3123634" cy="3122820"/>
          </a:xfrm>
        </p:spPr>
        <p:txBody>
          <a:bodyPr/>
          <a:lstStyle/>
          <a:p>
            <a:endParaRPr lang="en-ID"/>
          </a:p>
        </p:txBody>
      </p:sp>
      <p:sp>
        <p:nvSpPr>
          <p:cNvPr id="7" name="Picture Placeholder 5">
            <a:extLst>
              <a:ext uri="{FF2B5EF4-FFF2-40B4-BE49-F238E27FC236}">
                <a16:creationId xmlns:a16="http://schemas.microsoft.com/office/drawing/2014/main" id="{BFB99BAA-F395-0232-ED1F-8AC6BA5C78B2}"/>
              </a:ext>
            </a:extLst>
          </p:cNvPr>
          <p:cNvSpPr>
            <a:spLocks noGrp="1"/>
          </p:cNvSpPr>
          <p:nvPr>
            <p:ph type="pic" sz="quarter" idx="16"/>
          </p:nvPr>
        </p:nvSpPr>
        <p:spPr>
          <a:xfrm>
            <a:off x="4223482" y="3233531"/>
            <a:ext cx="3123634" cy="3122820"/>
          </a:xfrm>
        </p:spPr>
        <p:txBody>
          <a:bodyPr/>
          <a:lstStyle/>
          <a:p>
            <a:endParaRPr lang="en-ID"/>
          </a:p>
        </p:txBody>
      </p:sp>
      <p:sp>
        <p:nvSpPr>
          <p:cNvPr id="8" name="Text Placeholder 7">
            <a:extLst>
              <a:ext uri="{FF2B5EF4-FFF2-40B4-BE49-F238E27FC236}">
                <a16:creationId xmlns:a16="http://schemas.microsoft.com/office/drawing/2014/main" id="{C10468B5-2B9D-DE53-3F2C-BA3EAD180D80}"/>
              </a:ext>
            </a:extLst>
          </p:cNvPr>
          <p:cNvSpPr>
            <a:spLocks noGrp="1"/>
          </p:cNvSpPr>
          <p:nvPr>
            <p:ph type="body" sz="quarter" idx="24"/>
          </p:nvPr>
        </p:nvSpPr>
        <p:spPr>
          <a:xfrm>
            <a:off x="599173" y="1702061"/>
            <a:ext cx="10372250" cy="1437600"/>
          </a:xfrm>
        </p:spPr>
        <p:txBody>
          <a:bodyPr>
            <a:noAutofit/>
          </a:bodyPr>
          <a:lstStyle/>
          <a:p>
            <a:pPr lvl="0"/>
            <a:r>
              <a:rPr lang="en-US" dirty="0"/>
              <a:t>Click to edit Master text styles</a:t>
            </a:r>
          </a:p>
        </p:txBody>
      </p:sp>
      <p:sp>
        <p:nvSpPr>
          <p:cNvPr id="11" name="Text Placeholder 9">
            <a:extLst>
              <a:ext uri="{FF2B5EF4-FFF2-40B4-BE49-F238E27FC236}">
                <a16:creationId xmlns:a16="http://schemas.microsoft.com/office/drawing/2014/main" id="{873FFC49-138F-7080-5BD9-31EBD6E5FA4D}"/>
              </a:ext>
            </a:extLst>
          </p:cNvPr>
          <p:cNvSpPr>
            <a:spLocks noGrp="1"/>
          </p:cNvSpPr>
          <p:nvPr>
            <p:ph type="body" sz="quarter" idx="25"/>
          </p:nvPr>
        </p:nvSpPr>
        <p:spPr>
          <a:xfrm>
            <a:off x="599173" y="1340909"/>
            <a:ext cx="10372250" cy="336000"/>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64685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Section 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B309-9F80-5BE3-F82C-91733414C47B}"/>
              </a:ext>
            </a:extLst>
          </p:cNvPr>
          <p:cNvSpPr>
            <a:spLocks noGrp="1"/>
          </p:cNvSpPr>
          <p:nvPr>
            <p:ph type="title"/>
          </p:nvPr>
        </p:nvSpPr>
        <p:spPr>
          <a:xfrm>
            <a:off x="599174" y="3640484"/>
            <a:ext cx="3479325" cy="2809378"/>
          </a:xfrm>
        </p:spPr>
        <p:txBody>
          <a:bodyPr anchor="t">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1A27C05-E3B0-EFC4-2286-5860D4A1ACF4}"/>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0A33CF6B-04E5-9AB9-2466-0284576F0345}"/>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054F23F8-6331-43CC-E76A-052E46B77548}"/>
              </a:ext>
            </a:extLst>
          </p:cNvPr>
          <p:cNvSpPr>
            <a:spLocks noGrp="1"/>
          </p:cNvSpPr>
          <p:nvPr>
            <p:ph type="pic" sz="quarter" idx="12"/>
          </p:nvPr>
        </p:nvSpPr>
        <p:spPr>
          <a:xfrm>
            <a:off x="599173" y="619622"/>
            <a:ext cx="4995751" cy="2809378"/>
          </a:xfrm>
        </p:spPr>
        <p:txBody>
          <a:bodyPr/>
          <a:lstStyle/>
          <a:p>
            <a:endParaRPr lang="en-ID"/>
          </a:p>
        </p:txBody>
      </p:sp>
      <p:sp>
        <p:nvSpPr>
          <p:cNvPr id="10" name="Text Placeholder 9">
            <a:extLst>
              <a:ext uri="{FF2B5EF4-FFF2-40B4-BE49-F238E27FC236}">
                <a16:creationId xmlns:a16="http://schemas.microsoft.com/office/drawing/2014/main" id="{6411F901-3943-1C25-A696-666A0EBDBCB3}"/>
              </a:ext>
            </a:extLst>
          </p:cNvPr>
          <p:cNvSpPr>
            <a:spLocks noGrp="1"/>
          </p:cNvSpPr>
          <p:nvPr>
            <p:ph type="body" sz="quarter" idx="15"/>
          </p:nvPr>
        </p:nvSpPr>
        <p:spPr>
          <a:xfrm>
            <a:off x="4291498" y="4052712"/>
            <a:ext cx="6679926" cy="2398254"/>
          </a:xfrm>
        </p:spPr>
        <p:txBody>
          <a:bodyPr anchor="t" anchorCtr="0">
            <a:noAutofit/>
          </a:bodyPr>
          <a:lstStyle/>
          <a:p>
            <a:pPr lvl="0"/>
            <a:r>
              <a:rPr lang="en-US" dirty="0"/>
              <a:t>Click to edit Master text styles</a:t>
            </a:r>
          </a:p>
        </p:txBody>
      </p:sp>
      <p:sp>
        <p:nvSpPr>
          <p:cNvPr id="5" name="Picture Placeholder 5">
            <a:extLst>
              <a:ext uri="{FF2B5EF4-FFF2-40B4-BE49-F238E27FC236}">
                <a16:creationId xmlns:a16="http://schemas.microsoft.com/office/drawing/2014/main" id="{79263BE0-4D84-7BD4-D81B-B266C5C1C47B}"/>
              </a:ext>
            </a:extLst>
          </p:cNvPr>
          <p:cNvSpPr>
            <a:spLocks noGrp="1"/>
          </p:cNvSpPr>
          <p:nvPr>
            <p:ph type="pic" sz="quarter" idx="16"/>
          </p:nvPr>
        </p:nvSpPr>
        <p:spPr>
          <a:xfrm>
            <a:off x="5975674" y="619622"/>
            <a:ext cx="4995751" cy="2809378"/>
          </a:xfrm>
        </p:spPr>
        <p:txBody>
          <a:bodyPr/>
          <a:lstStyle/>
          <a:p>
            <a:endParaRPr lang="en-ID"/>
          </a:p>
        </p:txBody>
      </p:sp>
      <p:sp>
        <p:nvSpPr>
          <p:cNvPr id="8" name="Text Placeholder 7">
            <a:extLst>
              <a:ext uri="{FF2B5EF4-FFF2-40B4-BE49-F238E27FC236}">
                <a16:creationId xmlns:a16="http://schemas.microsoft.com/office/drawing/2014/main" id="{A6996222-F889-3352-0878-1D5998408AAE}"/>
              </a:ext>
            </a:extLst>
          </p:cNvPr>
          <p:cNvSpPr>
            <a:spLocks noGrp="1"/>
          </p:cNvSpPr>
          <p:nvPr>
            <p:ph type="body" sz="quarter" idx="17"/>
          </p:nvPr>
        </p:nvSpPr>
        <p:spPr>
          <a:xfrm>
            <a:off x="4290544" y="3640668"/>
            <a:ext cx="6680880" cy="343959"/>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2182136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Section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2230F5-597C-3032-DF77-75747627AE3E}"/>
              </a:ext>
            </a:extLst>
          </p:cNvPr>
          <p:cNvSpPr/>
          <p:nvPr userDrawn="1"/>
        </p:nvSpPr>
        <p:spPr>
          <a:xfrm>
            <a:off x="4277147" y="2342507"/>
            <a:ext cx="6694276" cy="16882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ID" sz="1200" dirty="0"/>
          </a:p>
        </p:txBody>
      </p:sp>
      <p:sp>
        <p:nvSpPr>
          <p:cNvPr id="2" name="Title 1">
            <a:extLst>
              <a:ext uri="{FF2B5EF4-FFF2-40B4-BE49-F238E27FC236}">
                <a16:creationId xmlns:a16="http://schemas.microsoft.com/office/drawing/2014/main" id="{CC5007C1-A2D2-F1A6-D730-4F0C404CBFDC}"/>
              </a:ext>
            </a:extLst>
          </p:cNvPr>
          <p:cNvSpPr>
            <a:spLocks noGrp="1"/>
          </p:cNvSpPr>
          <p:nvPr>
            <p:ph type="title"/>
          </p:nvPr>
        </p:nvSpPr>
        <p:spPr>
          <a:xfrm>
            <a:off x="4277150" y="619625"/>
            <a:ext cx="6694276" cy="1633247"/>
          </a:xfrm>
        </p:spPr>
        <p:txBody>
          <a:bodyPr anchor="t">
            <a:noAutofit/>
          </a:bodyPr>
          <a:lstStyle>
            <a:lvl1pPr algn="r">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6CDCB85-C1AE-389B-180B-F0755C7558F6}"/>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D5CB6781-E0BB-8244-2B18-81C5A89ABE5A}"/>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6" name="Picture Placeholder 5">
            <a:extLst>
              <a:ext uri="{FF2B5EF4-FFF2-40B4-BE49-F238E27FC236}">
                <a16:creationId xmlns:a16="http://schemas.microsoft.com/office/drawing/2014/main" id="{313D6F03-414F-3442-0C5B-EC8851378160}"/>
              </a:ext>
            </a:extLst>
          </p:cNvPr>
          <p:cNvSpPr>
            <a:spLocks noGrp="1"/>
          </p:cNvSpPr>
          <p:nvPr>
            <p:ph type="pic" sz="quarter" idx="12"/>
          </p:nvPr>
        </p:nvSpPr>
        <p:spPr>
          <a:xfrm>
            <a:off x="599174" y="619623"/>
            <a:ext cx="3280307" cy="3279453"/>
          </a:xfrm>
        </p:spPr>
        <p:txBody>
          <a:bodyPr/>
          <a:lstStyle/>
          <a:p>
            <a:endParaRPr lang="en-ID"/>
          </a:p>
        </p:txBody>
      </p:sp>
      <p:sp>
        <p:nvSpPr>
          <p:cNvPr id="12" name="Picture Placeholder 5">
            <a:extLst>
              <a:ext uri="{FF2B5EF4-FFF2-40B4-BE49-F238E27FC236}">
                <a16:creationId xmlns:a16="http://schemas.microsoft.com/office/drawing/2014/main" id="{AB61BF6E-948C-4AEB-61A4-244B2DE03589}"/>
              </a:ext>
            </a:extLst>
          </p:cNvPr>
          <p:cNvSpPr>
            <a:spLocks noGrp="1"/>
          </p:cNvSpPr>
          <p:nvPr>
            <p:ph type="pic" sz="quarter" idx="14"/>
          </p:nvPr>
        </p:nvSpPr>
        <p:spPr>
          <a:xfrm>
            <a:off x="8692645" y="4212338"/>
            <a:ext cx="2278780" cy="2278187"/>
          </a:xfrm>
        </p:spPr>
        <p:txBody>
          <a:bodyPr/>
          <a:lstStyle/>
          <a:p>
            <a:endParaRPr lang="en-ID"/>
          </a:p>
        </p:txBody>
      </p:sp>
      <p:sp>
        <p:nvSpPr>
          <p:cNvPr id="14" name="Text Placeholder 13">
            <a:extLst>
              <a:ext uri="{FF2B5EF4-FFF2-40B4-BE49-F238E27FC236}">
                <a16:creationId xmlns:a16="http://schemas.microsoft.com/office/drawing/2014/main" id="{ADA50E1A-8491-728C-9FA7-3C2B65D8B098}"/>
              </a:ext>
            </a:extLst>
          </p:cNvPr>
          <p:cNvSpPr>
            <a:spLocks noGrp="1"/>
          </p:cNvSpPr>
          <p:nvPr>
            <p:ph type="body" sz="quarter" idx="15"/>
          </p:nvPr>
        </p:nvSpPr>
        <p:spPr>
          <a:xfrm>
            <a:off x="599173" y="4437089"/>
            <a:ext cx="7734197" cy="2053435"/>
          </a:xfrm>
        </p:spPr>
        <p:txBody>
          <a:bodyPr anchor="t" anchorCtr="0">
            <a:noAutofit/>
          </a:bodyPr>
          <a:lstStyle/>
          <a:p>
            <a:pPr lvl="0"/>
            <a:r>
              <a:rPr lang="en-US" dirty="0"/>
              <a:t>Click to edit Master text styles</a:t>
            </a:r>
          </a:p>
        </p:txBody>
      </p:sp>
      <p:sp>
        <p:nvSpPr>
          <p:cNvPr id="5" name="Text Placeholder 13">
            <a:extLst>
              <a:ext uri="{FF2B5EF4-FFF2-40B4-BE49-F238E27FC236}">
                <a16:creationId xmlns:a16="http://schemas.microsoft.com/office/drawing/2014/main" id="{AD539BA3-D11E-897F-CE18-588B0DC93D9C}"/>
              </a:ext>
            </a:extLst>
          </p:cNvPr>
          <p:cNvSpPr>
            <a:spLocks noGrp="1"/>
          </p:cNvSpPr>
          <p:nvPr>
            <p:ph type="body" sz="quarter" idx="16"/>
          </p:nvPr>
        </p:nvSpPr>
        <p:spPr>
          <a:xfrm>
            <a:off x="4277148" y="2647815"/>
            <a:ext cx="6694276" cy="1382909"/>
          </a:xfrm>
          <a:noFill/>
        </p:spPr>
        <p:txBody>
          <a:bodyPr lIns="90000" tIns="46800" rIns="90000" bIns="46800" anchor="t"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8">
            <a:extLst>
              <a:ext uri="{FF2B5EF4-FFF2-40B4-BE49-F238E27FC236}">
                <a16:creationId xmlns:a16="http://schemas.microsoft.com/office/drawing/2014/main" id="{FB699D9A-0440-F623-A0B6-4C44724F540D}"/>
              </a:ext>
            </a:extLst>
          </p:cNvPr>
          <p:cNvSpPr>
            <a:spLocks noGrp="1"/>
          </p:cNvSpPr>
          <p:nvPr>
            <p:ph type="body" sz="quarter" idx="17" hasCustomPrompt="1"/>
          </p:nvPr>
        </p:nvSpPr>
        <p:spPr>
          <a:xfrm>
            <a:off x="599174" y="4210878"/>
            <a:ext cx="7734196" cy="221192"/>
          </a:xfrm>
        </p:spPr>
        <p:txBody>
          <a:bodyPr anchor="b">
            <a:noAutofit/>
          </a:bodyPr>
          <a:lstStyle>
            <a:lvl1pPr>
              <a:defRPr sz="1250" b="1"/>
            </a:lvl1pPr>
          </a:lstStyle>
          <a:p>
            <a:pPr lvl="0"/>
            <a:r>
              <a:rPr lang="en-US" dirty="0"/>
              <a:t>Click to edit master text styles</a:t>
            </a:r>
          </a:p>
        </p:txBody>
      </p:sp>
      <p:sp>
        <p:nvSpPr>
          <p:cNvPr id="11" name="Text Placeholder 8">
            <a:extLst>
              <a:ext uri="{FF2B5EF4-FFF2-40B4-BE49-F238E27FC236}">
                <a16:creationId xmlns:a16="http://schemas.microsoft.com/office/drawing/2014/main" id="{F05BCCAA-A432-8B61-761B-D9FE1F32AED7}"/>
              </a:ext>
            </a:extLst>
          </p:cNvPr>
          <p:cNvSpPr>
            <a:spLocks noGrp="1"/>
          </p:cNvSpPr>
          <p:nvPr>
            <p:ph type="body" sz="quarter" idx="19" hasCustomPrompt="1"/>
          </p:nvPr>
        </p:nvSpPr>
        <p:spPr>
          <a:xfrm>
            <a:off x="4277148" y="2342508"/>
            <a:ext cx="6694276" cy="300289"/>
          </a:xfrm>
        </p:spPr>
        <p:txBody>
          <a:bodyPr anchor="b">
            <a:noAutofit/>
          </a:bodyPr>
          <a:lstStyle>
            <a:lvl1pPr>
              <a:defRPr sz="125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207277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Sections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419B-0A7A-D6A9-278B-3CB3F6B13C8C}"/>
              </a:ext>
            </a:extLst>
          </p:cNvPr>
          <p:cNvSpPr>
            <a:spLocks noGrp="1"/>
          </p:cNvSpPr>
          <p:nvPr>
            <p:ph type="title"/>
          </p:nvPr>
        </p:nvSpPr>
        <p:spPr>
          <a:xfrm>
            <a:off x="6521558" y="619623"/>
            <a:ext cx="4449866" cy="1968969"/>
          </a:xfrm>
        </p:spPr>
        <p:txBody>
          <a:bodyPr anchor="t">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F2475DCC-A5DC-45EE-5280-E6AF55C5FBDB}"/>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24554E76-F34B-95F8-FD2E-0312C265AECF}"/>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5" name="Picture Placeholder 6">
            <a:extLst>
              <a:ext uri="{FF2B5EF4-FFF2-40B4-BE49-F238E27FC236}">
                <a16:creationId xmlns:a16="http://schemas.microsoft.com/office/drawing/2014/main" id="{FD592EB7-0888-4601-189D-47D758F2EA24}"/>
              </a:ext>
            </a:extLst>
          </p:cNvPr>
          <p:cNvSpPr>
            <a:spLocks noGrp="1"/>
          </p:cNvSpPr>
          <p:nvPr>
            <p:ph type="pic" sz="quarter" idx="12"/>
          </p:nvPr>
        </p:nvSpPr>
        <p:spPr>
          <a:xfrm>
            <a:off x="0" y="1"/>
            <a:ext cx="5785298" cy="3855843"/>
          </a:xfrm>
        </p:spPr>
      </p:sp>
      <p:sp>
        <p:nvSpPr>
          <p:cNvPr id="7" name="Text Placeholder 7">
            <a:extLst>
              <a:ext uri="{FF2B5EF4-FFF2-40B4-BE49-F238E27FC236}">
                <a16:creationId xmlns:a16="http://schemas.microsoft.com/office/drawing/2014/main" id="{D5089FCE-DB18-D776-A8F9-8E69AD01AAD4}"/>
              </a:ext>
            </a:extLst>
          </p:cNvPr>
          <p:cNvSpPr>
            <a:spLocks noGrp="1"/>
          </p:cNvSpPr>
          <p:nvPr>
            <p:ph type="body" sz="quarter" idx="23"/>
          </p:nvPr>
        </p:nvSpPr>
        <p:spPr>
          <a:xfrm>
            <a:off x="599174" y="4596385"/>
            <a:ext cx="5186125" cy="1849257"/>
          </a:xfrm>
        </p:spPr>
        <p:txBody>
          <a:bodyPr>
            <a:noAutofit/>
          </a:bodyPr>
          <a:lstStyle>
            <a:lvl1pPr>
              <a:defRPr>
                <a:latin typeface="+mn-lt"/>
                <a:ea typeface="Cascadia Mono SemiBold" panose="020B0609020000020004" pitchFamily="49" charset="0"/>
                <a:cs typeface="Cascadia Mono SemiBold" panose="020B0609020000020004" pitchFamily="49" charset="0"/>
              </a:defRPr>
            </a:lvl1pPr>
            <a:lvl2pPr>
              <a:defRPr>
                <a:latin typeface="Cascadia Mono SemiBold" panose="020B0609020000020004" pitchFamily="49" charset="0"/>
                <a:ea typeface="Cascadia Mono SemiBold" panose="020B0609020000020004" pitchFamily="49" charset="0"/>
                <a:cs typeface="Cascadia Mono SemiBold" panose="020B0609020000020004" pitchFamily="49" charset="0"/>
              </a:defRPr>
            </a:lvl2pPr>
            <a:lvl3pPr>
              <a:defRPr>
                <a:latin typeface="Cascadia Mono SemiBold" panose="020B0609020000020004" pitchFamily="49" charset="0"/>
                <a:ea typeface="Cascadia Mono SemiBold" panose="020B0609020000020004" pitchFamily="49" charset="0"/>
                <a:cs typeface="Cascadia Mono SemiBold" panose="020B0609020000020004" pitchFamily="49" charset="0"/>
              </a:defRPr>
            </a:lvl3pPr>
            <a:lvl4pPr>
              <a:defRPr>
                <a:latin typeface="Cascadia Mono SemiBold" panose="020B0609020000020004" pitchFamily="49" charset="0"/>
                <a:ea typeface="Cascadia Mono SemiBold" panose="020B0609020000020004" pitchFamily="49" charset="0"/>
                <a:cs typeface="Cascadia Mono SemiBold" panose="020B0609020000020004" pitchFamily="49" charset="0"/>
              </a:defRPr>
            </a:lvl4pPr>
            <a:lvl5pPr>
              <a:defRPr>
                <a:latin typeface="Cascadia Mono SemiBold" panose="020B0609020000020004" pitchFamily="49" charset="0"/>
                <a:ea typeface="Cascadia Mono SemiBold" panose="020B0609020000020004" pitchFamily="49" charset="0"/>
                <a:cs typeface="Cascadia Mono SemiBold" panose="020B0609020000020004" pitchFamily="49" charset="0"/>
              </a:defRPr>
            </a:lvl5pPr>
          </a:lstStyle>
          <a:p>
            <a:pPr lvl="0"/>
            <a:r>
              <a:rPr lang="en-US" dirty="0"/>
              <a:t>Click to edit Master text styles</a:t>
            </a:r>
          </a:p>
        </p:txBody>
      </p:sp>
      <p:sp>
        <p:nvSpPr>
          <p:cNvPr id="9" name="Text Placeholder 7">
            <a:extLst>
              <a:ext uri="{FF2B5EF4-FFF2-40B4-BE49-F238E27FC236}">
                <a16:creationId xmlns:a16="http://schemas.microsoft.com/office/drawing/2014/main" id="{50477A3C-2108-3003-027C-E88B14294EA0}"/>
              </a:ext>
            </a:extLst>
          </p:cNvPr>
          <p:cNvSpPr>
            <a:spLocks noGrp="1"/>
          </p:cNvSpPr>
          <p:nvPr>
            <p:ph type="body" sz="quarter" idx="24"/>
          </p:nvPr>
        </p:nvSpPr>
        <p:spPr>
          <a:xfrm>
            <a:off x="6521560" y="3429001"/>
            <a:ext cx="4449865" cy="2809377"/>
          </a:xfrm>
        </p:spPr>
        <p:txBody>
          <a:bodyPr>
            <a:noAutofit/>
          </a:bodyPr>
          <a:lstStyle/>
          <a:p>
            <a:pPr lvl="0"/>
            <a:r>
              <a:rPr lang="en-US" dirty="0"/>
              <a:t>Click to edit Master text styles</a:t>
            </a:r>
          </a:p>
        </p:txBody>
      </p:sp>
      <p:sp>
        <p:nvSpPr>
          <p:cNvPr id="8" name="Text Placeholder 7">
            <a:extLst>
              <a:ext uri="{FF2B5EF4-FFF2-40B4-BE49-F238E27FC236}">
                <a16:creationId xmlns:a16="http://schemas.microsoft.com/office/drawing/2014/main" id="{A91A7CC4-3079-7DF7-C21C-DE6408BF46EF}"/>
              </a:ext>
            </a:extLst>
          </p:cNvPr>
          <p:cNvSpPr>
            <a:spLocks noGrp="1"/>
          </p:cNvSpPr>
          <p:nvPr>
            <p:ph type="body" sz="quarter" idx="25"/>
          </p:nvPr>
        </p:nvSpPr>
        <p:spPr>
          <a:xfrm>
            <a:off x="600233" y="4121151"/>
            <a:ext cx="5185067" cy="402167"/>
          </a:xfrm>
        </p:spPr>
        <p:txBody>
          <a:bodyPr anchor="b">
            <a:noAutofit/>
          </a:bodyPr>
          <a:lstStyle>
            <a:lvl1pPr>
              <a:defRPr sz="1250" b="1"/>
            </a:lvl1pPr>
          </a:lstStyle>
          <a:p>
            <a:pPr lvl="0"/>
            <a:r>
              <a:rPr lang="en-US" dirty="0"/>
              <a:t>Click to edit Master text styles</a:t>
            </a:r>
          </a:p>
        </p:txBody>
      </p:sp>
      <p:sp>
        <p:nvSpPr>
          <p:cNvPr id="11" name="Text Placeholder 10">
            <a:extLst>
              <a:ext uri="{FF2B5EF4-FFF2-40B4-BE49-F238E27FC236}">
                <a16:creationId xmlns:a16="http://schemas.microsoft.com/office/drawing/2014/main" id="{E4628143-A333-8CBE-65C0-7C44565BD906}"/>
              </a:ext>
            </a:extLst>
          </p:cNvPr>
          <p:cNvSpPr>
            <a:spLocks noGrp="1"/>
          </p:cNvSpPr>
          <p:nvPr>
            <p:ph type="body" sz="quarter" idx="26"/>
          </p:nvPr>
        </p:nvSpPr>
        <p:spPr>
          <a:xfrm>
            <a:off x="6521558" y="3075518"/>
            <a:ext cx="4449866" cy="286809"/>
          </a:xfrm>
        </p:spPr>
        <p:txBody>
          <a:bodyPr anchor="b">
            <a:noAutofit/>
          </a:bodyPr>
          <a:lstStyle>
            <a:lvl1pPr>
              <a:defRPr sz="1250" b="1"/>
            </a:lvl1pPr>
          </a:lstStyle>
          <a:p>
            <a:pPr lvl="0"/>
            <a:r>
              <a:rPr lang="en-US" dirty="0"/>
              <a:t>Click to edit Master text styles</a:t>
            </a:r>
          </a:p>
        </p:txBody>
      </p:sp>
    </p:spTree>
    <p:extLst>
      <p:ext uri="{BB962C8B-B14F-4D97-AF65-F5344CB8AC3E}">
        <p14:creationId xmlns:p14="http://schemas.microsoft.com/office/powerpoint/2010/main" val="387324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Section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442312-9E63-3A81-2CB4-8F85F5C2CD49}"/>
              </a:ext>
            </a:extLst>
          </p:cNvPr>
          <p:cNvSpPr/>
          <p:nvPr userDrawn="1"/>
        </p:nvSpPr>
        <p:spPr>
          <a:xfrm>
            <a:off x="1" y="1945186"/>
            <a:ext cx="3879479" cy="49128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 name="Title 1">
            <a:extLst>
              <a:ext uri="{FF2B5EF4-FFF2-40B4-BE49-F238E27FC236}">
                <a16:creationId xmlns:a16="http://schemas.microsoft.com/office/drawing/2014/main" id="{D270176E-FDDF-30CB-EB74-A75B39D053B0}"/>
              </a:ext>
            </a:extLst>
          </p:cNvPr>
          <p:cNvSpPr>
            <a:spLocks noGrp="1"/>
          </p:cNvSpPr>
          <p:nvPr>
            <p:ph type="title"/>
          </p:nvPr>
        </p:nvSpPr>
        <p:spPr>
          <a:xfrm>
            <a:off x="599173" y="629588"/>
            <a:ext cx="10372250" cy="1197627"/>
          </a:xfrm>
        </p:spPr>
        <p:txBody>
          <a:bodyPr anchor="t">
            <a:noAutofit/>
          </a:body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5C0C34D-8F75-41B3-4243-E45FBD015BCA}"/>
              </a:ext>
            </a:extLst>
          </p:cNvPr>
          <p:cNvSpPr>
            <a:spLocks noGrp="1"/>
          </p:cNvSpPr>
          <p:nvPr>
            <p:ph type="ftr" sz="quarter" idx="10"/>
          </p:nvPr>
        </p:nvSpPr>
        <p:spPr/>
        <p:txBody>
          <a:bodyPr/>
          <a:lstStyle/>
          <a:p>
            <a:r>
              <a:rPr lang="en-ID" dirty="0"/>
              <a:t>PRESENTATION TITLE</a:t>
            </a:r>
          </a:p>
        </p:txBody>
      </p:sp>
      <p:sp>
        <p:nvSpPr>
          <p:cNvPr id="4" name="Slide Number Placeholder 3">
            <a:extLst>
              <a:ext uri="{FF2B5EF4-FFF2-40B4-BE49-F238E27FC236}">
                <a16:creationId xmlns:a16="http://schemas.microsoft.com/office/drawing/2014/main" id="{84A13D18-EF04-D403-494B-02A03A28BC5B}"/>
              </a:ext>
            </a:extLst>
          </p:cNvPr>
          <p:cNvSpPr>
            <a:spLocks noGrp="1"/>
          </p:cNvSpPr>
          <p:nvPr>
            <p:ph type="sldNum" sz="quarter" idx="11"/>
          </p:nvPr>
        </p:nvSpPr>
        <p:spPr/>
        <p:txBody>
          <a:bodyPr/>
          <a:lstStyle/>
          <a:p>
            <a:fld id="{CF6F24BE-8BEB-403A-BDCC-38E201D0662D}" type="slidenum">
              <a:rPr lang="en-ID" smtClean="0"/>
              <a:pPr/>
              <a:t>‹#›</a:t>
            </a:fld>
            <a:endParaRPr lang="en-ID"/>
          </a:p>
        </p:txBody>
      </p:sp>
      <p:sp>
        <p:nvSpPr>
          <p:cNvPr id="11" name="Text Placeholder 10">
            <a:extLst>
              <a:ext uri="{FF2B5EF4-FFF2-40B4-BE49-F238E27FC236}">
                <a16:creationId xmlns:a16="http://schemas.microsoft.com/office/drawing/2014/main" id="{5A0E6078-78A1-619C-E7B0-63DBC649FF44}"/>
              </a:ext>
            </a:extLst>
          </p:cNvPr>
          <p:cNvSpPr>
            <a:spLocks noGrp="1"/>
          </p:cNvSpPr>
          <p:nvPr>
            <p:ph type="body" sz="quarter" idx="13"/>
          </p:nvPr>
        </p:nvSpPr>
        <p:spPr>
          <a:xfrm>
            <a:off x="599173" y="2688237"/>
            <a:ext cx="2703687" cy="366811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0">
            <a:extLst>
              <a:ext uri="{FF2B5EF4-FFF2-40B4-BE49-F238E27FC236}">
                <a16:creationId xmlns:a16="http://schemas.microsoft.com/office/drawing/2014/main" id="{33E87E0F-2528-3A8B-F312-9C9235E58689}"/>
              </a:ext>
            </a:extLst>
          </p:cNvPr>
          <p:cNvSpPr>
            <a:spLocks noGrp="1"/>
          </p:cNvSpPr>
          <p:nvPr>
            <p:ph type="body" sz="quarter" idx="14"/>
          </p:nvPr>
        </p:nvSpPr>
        <p:spPr>
          <a:xfrm>
            <a:off x="4407958" y="2688237"/>
            <a:ext cx="2850785" cy="366811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AFC7124D-DD4E-EC8C-E7C5-E61FED507E5E}"/>
              </a:ext>
            </a:extLst>
          </p:cNvPr>
          <p:cNvSpPr>
            <a:spLocks noGrp="1"/>
          </p:cNvSpPr>
          <p:nvPr>
            <p:ph type="body" sz="quarter" idx="16"/>
          </p:nvPr>
        </p:nvSpPr>
        <p:spPr>
          <a:xfrm>
            <a:off x="600232" y="2238377"/>
            <a:ext cx="2708980" cy="370417"/>
          </a:xfrm>
        </p:spPr>
        <p:txBody>
          <a:bodyPr>
            <a:noAutofit/>
          </a:bodyPr>
          <a:lstStyle>
            <a:lvl1pPr>
              <a:defRPr sz="1250" b="1" i="0">
                <a:solidFill>
                  <a:schemeClr val="bg1"/>
                </a:solidFill>
              </a:defRPr>
            </a:lvl1pPr>
          </a:lstStyle>
          <a:p>
            <a:pPr lvl="0"/>
            <a:r>
              <a:rPr lang="en-US" dirty="0"/>
              <a:t>Click to edit Master text styles</a:t>
            </a:r>
          </a:p>
        </p:txBody>
      </p:sp>
      <p:sp>
        <p:nvSpPr>
          <p:cNvPr id="8" name="Text Placeholder 6">
            <a:extLst>
              <a:ext uri="{FF2B5EF4-FFF2-40B4-BE49-F238E27FC236}">
                <a16:creationId xmlns:a16="http://schemas.microsoft.com/office/drawing/2014/main" id="{A080B0E0-EDE6-D1DA-96BC-3A304EF16614}"/>
              </a:ext>
            </a:extLst>
          </p:cNvPr>
          <p:cNvSpPr>
            <a:spLocks noGrp="1"/>
          </p:cNvSpPr>
          <p:nvPr>
            <p:ph type="body" sz="quarter" idx="17"/>
          </p:nvPr>
        </p:nvSpPr>
        <p:spPr>
          <a:xfrm>
            <a:off x="4407958" y="2238377"/>
            <a:ext cx="2850784" cy="370417"/>
          </a:xfrm>
        </p:spPr>
        <p:txBody>
          <a:bodyPr>
            <a:noAutofit/>
          </a:bodyPr>
          <a:lstStyle>
            <a:lvl1pPr>
              <a:defRPr sz="1250" b="1">
                <a:solidFill>
                  <a:schemeClr val="tx1"/>
                </a:solidFill>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859FAC71-85AD-024C-725C-D69E0CED99CD}"/>
              </a:ext>
            </a:extLst>
          </p:cNvPr>
          <p:cNvSpPr>
            <a:spLocks noGrp="1"/>
          </p:cNvSpPr>
          <p:nvPr>
            <p:ph type="body" sz="quarter" idx="18"/>
          </p:nvPr>
        </p:nvSpPr>
        <p:spPr>
          <a:xfrm>
            <a:off x="8120639" y="2238376"/>
            <a:ext cx="2850784" cy="370417"/>
          </a:xfrm>
        </p:spPr>
        <p:txBody>
          <a:bodyPr>
            <a:noAutofit/>
          </a:bodyPr>
          <a:lstStyle>
            <a:lvl1pPr>
              <a:defRPr sz="1250" b="1">
                <a:solidFill>
                  <a:schemeClr val="tx1"/>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FE6D3C3B-EB21-AFF3-AC51-E227BB698DFC}"/>
              </a:ext>
            </a:extLst>
          </p:cNvPr>
          <p:cNvSpPr>
            <a:spLocks noGrp="1"/>
          </p:cNvSpPr>
          <p:nvPr>
            <p:ph type="body" sz="quarter" idx="19"/>
          </p:nvPr>
        </p:nvSpPr>
        <p:spPr>
          <a:xfrm>
            <a:off x="8120639" y="2688237"/>
            <a:ext cx="2850785" cy="366811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96566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har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556A-4C4F-4323-BBD6-CDF3030D446D}"/>
              </a:ext>
            </a:extLst>
          </p:cNvPr>
          <p:cNvSpPr>
            <a:spLocks noGrp="1"/>
          </p:cNvSpPr>
          <p:nvPr>
            <p:ph type="title"/>
          </p:nvPr>
        </p:nvSpPr>
        <p:spPr>
          <a:xfrm>
            <a:off x="599173" y="619624"/>
            <a:ext cx="10372250" cy="960000"/>
          </a:xfrm>
        </p:spPr>
        <p:txBody>
          <a:bodyPr anchor="t"/>
          <a:lstStyle/>
          <a:p>
            <a:r>
              <a:rPr lang="en-US" dirty="0"/>
              <a:t>Click to edit Master title style</a:t>
            </a:r>
            <a:endParaRPr lang="en-UZ" dirty="0"/>
          </a:p>
        </p:txBody>
      </p:sp>
      <p:sp>
        <p:nvSpPr>
          <p:cNvPr id="3" name="Footer Placeholder 2">
            <a:extLst>
              <a:ext uri="{FF2B5EF4-FFF2-40B4-BE49-F238E27FC236}">
                <a16:creationId xmlns:a16="http://schemas.microsoft.com/office/drawing/2014/main" id="{838D52A2-22C1-5391-6B70-150432196B6A}"/>
              </a:ext>
            </a:extLst>
          </p:cNvPr>
          <p:cNvSpPr>
            <a:spLocks noGrp="1"/>
          </p:cNvSpPr>
          <p:nvPr>
            <p:ph type="ftr" sz="quarter" idx="10"/>
          </p:nvPr>
        </p:nvSpPr>
        <p:spPr/>
        <p:txBody>
          <a:bodyPr/>
          <a:lstStyle/>
          <a:p>
            <a:r>
              <a:rPr lang="en-ID"/>
              <a:t>PUNCA BRAND STRATEGY</a:t>
            </a:r>
            <a:endParaRPr lang="en-ID" dirty="0"/>
          </a:p>
        </p:txBody>
      </p:sp>
      <p:sp>
        <p:nvSpPr>
          <p:cNvPr id="4" name="Slide Number Placeholder 3">
            <a:extLst>
              <a:ext uri="{FF2B5EF4-FFF2-40B4-BE49-F238E27FC236}">
                <a16:creationId xmlns:a16="http://schemas.microsoft.com/office/drawing/2014/main" id="{E0205432-AB6B-FF89-CB0C-1C4E6B4A20F2}"/>
              </a:ext>
            </a:extLst>
          </p:cNvPr>
          <p:cNvSpPr>
            <a:spLocks noGrp="1"/>
          </p:cNvSpPr>
          <p:nvPr>
            <p:ph type="sldNum" sz="quarter" idx="11"/>
          </p:nvPr>
        </p:nvSpPr>
        <p:spPr/>
        <p:txBody>
          <a:bodyPr/>
          <a:lstStyle/>
          <a:p>
            <a:fld id="{CF6F24BE-8BEB-403A-BDCC-38E201D0662D}" type="slidenum">
              <a:rPr lang="en-ID" smtClean="0"/>
              <a:pPr/>
              <a:t>‹#›</a:t>
            </a:fld>
            <a:endParaRPr lang="en-ID" dirty="0"/>
          </a:p>
        </p:txBody>
      </p:sp>
      <p:sp>
        <p:nvSpPr>
          <p:cNvPr id="5" name="Chart Placeholder 22">
            <a:extLst>
              <a:ext uri="{FF2B5EF4-FFF2-40B4-BE49-F238E27FC236}">
                <a16:creationId xmlns:a16="http://schemas.microsoft.com/office/drawing/2014/main" id="{7B768053-ECBB-DC91-DCF1-5640D1A23588}"/>
              </a:ext>
            </a:extLst>
          </p:cNvPr>
          <p:cNvSpPr>
            <a:spLocks noGrp="1"/>
          </p:cNvSpPr>
          <p:nvPr>
            <p:ph type="chart" sz="quarter" idx="26"/>
          </p:nvPr>
        </p:nvSpPr>
        <p:spPr>
          <a:xfrm>
            <a:off x="1200312" y="1738098"/>
            <a:ext cx="2038315" cy="1684283"/>
          </a:xfrm>
        </p:spPr>
        <p:txBody>
          <a:bodyPr/>
          <a:lstStyle/>
          <a:p>
            <a:endParaRPr lang="en-US" dirty="0"/>
          </a:p>
        </p:txBody>
      </p:sp>
      <p:sp>
        <p:nvSpPr>
          <p:cNvPr id="6" name="Chart Placeholder 22">
            <a:extLst>
              <a:ext uri="{FF2B5EF4-FFF2-40B4-BE49-F238E27FC236}">
                <a16:creationId xmlns:a16="http://schemas.microsoft.com/office/drawing/2014/main" id="{FA52F9D6-8DEF-B87B-34AA-6F17C7D862E0}"/>
              </a:ext>
            </a:extLst>
          </p:cNvPr>
          <p:cNvSpPr>
            <a:spLocks noGrp="1"/>
          </p:cNvSpPr>
          <p:nvPr>
            <p:ph type="chart" sz="quarter" idx="27"/>
          </p:nvPr>
        </p:nvSpPr>
        <p:spPr>
          <a:xfrm>
            <a:off x="8402187" y="1734058"/>
            <a:ext cx="2038315" cy="1684283"/>
          </a:xfrm>
        </p:spPr>
        <p:txBody>
          <a:bodyPr/>
          <a:lstStyle/>
          <a:p>
            <a:endParaRPr lang="en-US" dirty="0"/>
          </a:p>
        </p:txBody>
      </p:sp>
      <p:sp>
        <p:nvSpPr>
          <p:cNvPr id="7" name="Text Placeholder 10">
            <a:extLst>
              <a:ext uri="{FF2B5EF4-FFF2-40B4-BE49-F238E27FC236}">
                <a16:creationId xmlns:a16="http://schemas.microsoft.com/office/drawing/2014/main" id="{9C07B785-A4DF-D4B6-92D0-2E8E22C60891}"/>
              </a:ext>
            </a:extLst>
          </p:cNvPr>
          <p:cNvSpPr>
            <a:spLocks noGrp="1"/>
          </p:cNvSpPr>
          <p:nvPr>
            <p:ph type="body" sz="quarter" idx="20"/>
          </p:nvPr>
        </p:nvSpPr>
        <p:spPr>
          <a:xfrm>
            <a:off x="1019159" y="3508020"/>
            <a:ext cx="2400624" cy="484860"/>
          </a:xfrm>
        </p:spPr>
        <p:txBody>
          <a:bodyPr anchor="b">
            <a:noAutofit/>
          </a:bodyPr>
          <a:lstStyle>
            <a:lvl1pPr algn="ctr">
              <a:defRPr sz="1250" b="1"/>
            </a:lvl1pPr>
            <a:lvl2pPr>
              <a:defRPr sz="933" b="1"/>
            </a:lvl2pPr>
            <a:lvl3pPr>
              <a:defRPr sz="800" b="1"/>
            </a:lvl3pPr>
            <a:lvl4pPr>
              <a:defRPr sz="733" b="1"/>
            </a:lvl4pPr>
            <a:lvl5pPr>
              <a:defRPr sz="733" b="1"/>
            </a:lvl5pPr>
          </a:lstStyle>
          <a:p>
            <a:pPr lvl="0"/>
            <a:r>
              <a:rPr lang="en-US" dirty="0"/>
              <a:t>Click to edit Master text styles</a:t>
            </a:r>
          </a:p>
        </p:txBody>
      </p:sp>
      <p:sp>
        <p:nvSpPr>
          <p:cNvPr id="8" name="Picture Placeholder 8">
            <a:extLst>
              <a:ext uri="{FF2B5EF4-FFF2-40B4-BE49-F238E27FC236}">
                <a16:creationId xmlns:a16="http://schemas.microsoft.com/office/drawing/2014/main" id="{078ACDE8-BCBA-A408-727B-966ACE397763}"/>
              </a:ext>
            </a:extLst>
          </p:cNvPr>
          <p:cNvSpPr>
            <a:spLocks noGrp="1"/>
          </p:cNvSpPr>
          <p:nvPr>
            <p:ph type="pic" sz="quarter" idx="28"/>
          </p:nvPr>
        </p:nvSpPr>
        <p:spPr>
          <a:xfrm>
            <a:off x="4621755" y="1711315"/>
            <a:ext cx="2400625" cy="4802400"/>
          </a:xfrm>
        </p:spPr>
        <p:txBody>
          <a:bodyPr/>
          <a:lstStyle/>
          <a:p>
            <a:endParaRPr lang="en-UZ"/>
          </a:p>
        </p:txBody>
      </p:sp>
      <p:sp>
        <p:nvSpPr>
          <p:cNvPr id="9" name="Text Placeholder 10">
            <a:extLst>
              <a:ext uri="{FF2B5EF4-FFF2-40B4-BE49-F238E27FC236}">
                <a16:creationId xmlns:a16="http://schemas.microsoft.com/office/drawing/2014/main" id="{A9011876-5E78-CB58-BABC-A39746BBB653}"/>
              </a:ext>
            </a:extLst>
          </p:cNvPr>
          <p:cNvSpPr>
            <a:spLocks noGrp="1"/>
          </p:cNvSpPr>
          <p:nvPr>
            <p:ph type="body" sz="quarter" idx="29"/>
          </p:nvPr>
        </p:nvSpPr>
        <p:spPr>
          <a:xfrm>
            <a:off x="1031649" y="4112515"/>
            <a:ext cx="2403026" cy="2402400"/>
          </a:xfrm>
        </p:spPr>
        <p:txBody>
          <a:bodyPr/>
          <a:lstStyle/>
          <a:p>
            <a:pPr lvl="0"/>
            <a:r>
              <a:rPr lang="en-US" dirty="0"/>
              <a:t>Click to edit Master text styles</a:t>
            </a:r>
          </a:p>
        </p:txBody>
      </p:sp>
      <p:sp>
        <p:nvSpPr>
          <p:cNvPr id="10" name="Text Placeholder 10">
            <a:extLst>
              <a:ext uri="{FF2B5EF4-FFF2-40B4-BE49-F238E27FC236}">
                <a16:creationId xmlns:a16="http://schemas.microsoft.com/office/drawing/2014/main" id="{0F6B691D-F71E-358C-29A5-C67135B73237}"/>
              </a:ext>
            </a:extLst>
          </p:cNvPr>
          <p:cNvSpPr>
            <a:spLocks noGrp="1"/>
          </p:cNvSpPr>
          <p:nvPr>
            <p:ph type="body" sz="quarter" idx="30"/>
          </p:nvPr>
        </p:nvSpPr>
        <p:spPr>
          <a:xfrm>
            <a:off x="8221954" y="3508020"/>
            <a:ext cx="2400624" cy="484860"/>
          </a:xfrm>
        </p:spPr>
        <p:txBody>
          <a:bodyPr anchor="b">
            <a:noAutofit/>
          </a:bodyPr>
          <a:lstStyle>
            <a:lvl1pPr algn="ctr">
              <a:defRPr sz="1250" b="1"/>
            </a:lvl1pPr>
            <a:lvl2pPr>
              <a:defRPr sz="933" b="1"/>
            </a:lvl2pPr>
            <a:lvl3pPr>
              <a:defRPr sz="800" b="1"/>
            </a:lvl3pPr>
            <a:lvl4pPr>
              <a:defRPr sz="733" b="1"/>
            </a:lvl4pPr>
            <a:lvl5pPr>
              <a:defRPr sz="733" b="1"/>
            </a:lvl5pPr>
          </a:lstStyle>
          <a:p>
            <a:pPr lvl="0"/>
            <a:r>
              <a:rPr lang="en-US" dirty="0"/>
              <a:t>Click to edit Master text styles</a:t>
            </a:r>
          </a:p>
        </p:txBody>
      </p:sp>
      <p:sp>
        <p:nvSpPr>
          <p:cNvPr id="11" name="Text Placeholder 10">
            <a:extLst>
              <a:ext uri="{FF2B5EF4-FFF2-40B4-BE49-F238E27FC236}">
                <a16:creationId xmlns:a16="http://schemas.microsoft.com/office/drawing/2014/main" id="{945C4FD2-9C3E-3AF6-FC72-5146F341D840}"/>
              </a:ext>
            </a:extLst>
          </p:cNvPr>
          <p:cNvSpPr>
            <a:spLocks noGrp="1"/>
          </p:cNvSpPr>
          <p:nvPr>
            <p:ph type="body" sz="quarter" idx="31"/>
          </p:nvPr>
        </p:nvSpPr>
        <p:spPr>
          <a:xfrm>
            <a:off x="8209460" y="4112515"/>
            <a:ext cx="2403026" cy="2402400"/>
          </a:xfrm>
        </p:spPr>
        <p:txBody>
          <a:bodyPr/>
          <a:lstStyle/>
          <a:p>
            <a:pPr lvl="0"/>
            <a:r>
              <a:rPr lang="en-US" dirty="0"/>
              <a:t>Click to edit Master text styles</a:t>
            </a:r>
          </a:p>
        </p:txBody>
      </p:sp>
    </p:spTree>
    <p:extLst>
      <p:ext uri="{BB962C8B-B14F-4D97-AF65-F5344CB8AC3E}">
        <p14:creationId xmlns:p14="http://schemas.microsoft.com/office/powerpoint/2010/main" val="816038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har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556A-4C4F-4323-BBD6-CDF3030D446D}"/>
              </a:ext>
            </a:extLst>
          </p:cNvPr>
          <p:cNvSpPr>
            <a:spLocks noGrp="1"/>
          </p:cNvSpPr>
          <p:nvPr>
            <p:ph type="title"/>
          </p:nvPr>
        </p:nvSpPr>
        <p:spPr>
          <a:xfrm>
            <a:off x="599173" y="619624"/>
            <a:ext cx="10372250" cy="960000"/>
          </a:xfrm>
        </p:spPr>
        <p:txBody>
          <a:bodyPr anchor="t"/>
          <a:lstStyle/>
          <a:p>
            <a:r>
              <a:rPr lang="en-US" dirty="0"/>
              <a:t>Click to edit Master title style</a:t>
            </a:r>
            <a:endParaRPr lang="en-UZ" dirty="0"/>
          </a:p>
        </p:txBody>
      </p:sp>
      <p:sp>
        <p:nvSpPr>
          <p:cNvPr id="3" name="Footer Placeholder 2">
            <a:extLst>
              <a:ext uri="{FF2B5EF4-FFF2-40B4-BE49-F238E27FC236}">
                <a16:creationId xmlns:a16="http://schemas.microsoft.com/office/drawing/2014/main" id="{838D52A2-22C1-5391-6B70-150432196B6A}"/>
              </a:ext>
            </a:extLst>
          </p:cNvPr>
          <p:cNvSpPr>
            <a:spLocks noGrp="1"/>
          </p:cNvSpPr>
          <p:nvPr>
            <p:ph type="ftr" sz="quarter" idx="10"/>
          </p:nvPr>
        </p:nvSpPr>
        <p:spPr/>
        <p:txBody>
          <a:bodyPr/>
          <a:lstStyle/>
          <a:p>
            <a:r>
              <a:rPr lang="en-ID"/>
              <a:t>PUNCA BRAND STRATEGY</a:t>
            </a:r>
            <a:endParaRPr lang="en-ID" dirty="0"/>
          </a:p>
        </p:txBody>
      </p:sp>
      <p:sp>
        <p:nvSpPr>
          <p:cNvPr id="4" name="Slide Number Placeholder 3">
            <a:extLst>
              <a:ext uri="{FF2B5EF4-FFF2-40B4-BE49-F238E27FC236}">
                <a16:creationId xmlns:a16="http://schemas.microsoft.com/office/drawing/2014/main" id="{E0205432-AB6B-FF89-CB0C-1C4E6B4A20F2}"/>
              </a:ext>
            </a:extLst>
          </p:cNvPr>
          <p:cNvSpPr>
            <a:spLocks noGrp="1"/>
          </p:cNvSpPr>
          <p:nvPr>
            <p:ph type="sldNum" sz="quarter" idx="11"/>
          </p:nvPr>
        </p:nvSpPr>
        <p:spPr/>
        <p:txBody>
          <a:bodyPr/>
          <a:lstStyle/>
          <a:p>
            <a:fld id="{CF6F24BE-8BEB-403A-BDCC-38E201D0662D}" type="slidenum">
              <a:rPr lang="en-ID" smtClean="0"/>
              <a:pPr/>
              <a:t>‹#›</a:t>
            </a:fld>
            <a:endParaRPr lang="en-ID" dirty="0"/>
          </a:p>
        </p:txBody>
      </p:sp>
      <p:sp>
        <p:nvSpPr>
          <p:cNvPr id="12" name="Chart Placeholder 22">
            <a:extLst>
              <a:ext uri="{FF2B5EF4-FFF2-40B4-BE49-F238E27FC236}">
                <a16:creationId xmlns:a16="http://schemas.microsoft.com/office/drawing/2014/main" id="{3AC63550-66C3-F99B-5E65-D253158E0F9C}"/>
              </a:ext>
            </a:extLst>
          </p:cNvPr>
          <p:cNvSpPr>
            <a:spLocks noGrp="1"/>
          </p:cNvSpPr>
          <p:nvPr>
            <p:ph type="chart" sz="quarter" idx="27"/>
          </p:nvPr>
        </p:nvSpPr>
        <p:spPr>
          <a:xfrm>
            <a:off x="8145383" y="1732836"/>
            <a:ext cx="2038315" cy="1684283"/>
          </a:xfrm>
        </p:spPr>
        <p:txBody>
          <a:bodyPr/>
          <a:lstStyle/>
          <a:p>
            <a:endParaRPr lang="en-US" dirty="0"/>
          </a:p>
        </p:txBody>
      </p:sp>
      <p:sp>
        <p:nvSpPr>
          <p:cNvPr id="13" name="Text Placeholder 10">
            <a:extLst>
              <a:ext uri="{FF2B5EF4-FFF2-40B4-BE49-F238E27FC236}">
                <a16:creationId xmlns:a16="http://schemas.microsoft.com/office/drawing/2014/main" id="{79B3EFB2-E56F-C9E5-76FB-4FD8920F4020}"/>
              </a:ext>
            </a:extLst>
          </p:cNvPr>
          <p:cNvSpPr>
            <a:spLocks noGrp="1"/>
          </p:cNvSpPr>
          <p:nvPr>
            <p:ph type="body" sz="quarter" idx="20"/>
          </p:nvPr>
        </p:nvSpPr>
        <p:spPr>
          <a:xfrm>
            <a:off x="1205743" y="3539412"/>
            <a:ext cx="2400624" cy="453468"/>
          </a:xfrm>
        </p:spPr>
        <p:txBody>
          <a:bodyPr anchor="b">
            <a:noAutofit/>
          </a:bodyPr>
          <a:lstStyle>
            <a:lvl1pPr algn="ctr">
              <a:defRPr sz="1250" b="1"/>
            </a:lvl1pPr>
            <a:lvl2pPr>
              <a:defRPr sz="933" b="1"/>
            </a:lvl2pPr>
            <a:lvl3pPr>
              <a:defRPr sz="800" b="1"/>
            </a:lvl3pPr>
            <a:lvl4pPr>
              <a:defRPr sz="733" b="1"/>
            </a:lvl4pPr>
            <a:lvl5pPr>
              <a:defRPr sz="733" b="1"/>
            </a:lvl5pPr>
          </a:lstStyle>
          <a:p>
            <a:pPr lvl="0"/>
            <a:r>
              <a:rPr lang="en-US" dirty="0"/>
              <a:t>Click to edit Master text styles</a:t>
            </a:r>
          </a:p>
        </p:txBody>
      </p:sp>
      <p:sp>
        <p:nvSpPr>
          <p:cNvPr id="14" name="Text Placeholder 10">
            <a:extLst>
              <a:ext uri="{FF2B5EF4-FFF2-40B4-BE49-F238E27FC236}">
                <a16:creationId xmlns:a16="http://schemas.microsoft.com/office/drawing/2014/main" id="{37FD8033-0930-ACA5-9193-EFBA1F7DB51B}"/>
              </a:ext>
            </a:extLst>
          </p:cNvPr>
          <p:cNvSpPr>
            <a:spLocks noGrp="1"/>
          </p:cNvSpPr>
          <p:nvPr>
            <p:ph type="body" sz="quarter" idx="29"/>
          </p:nvPr>
        </p:nvSpPr>
        <p:spPr>
          <a:xfrm>
            <a:off x="1205743" y="4071900"/>
            <a:ext cx="2403026" cy="2402400"/>
          </a:xfrm>
        </p:spPr>
        <p:txBody>
          <a:bodyPr/>
          <a:lstStyle/>
          <a:p>
            <a:pPr lvl="0"/>
            <a:r>
              <a:rPr lang="en-US" dirty="0"/>
              <a:t>Click to edit Master text styles</a:t>
            </a:r>
          </a:p>
        </p:txBody>
      </p:sp>
      <p:sp>
        <p:nvSpPr>
          <p:cNvPr id="15" name="Text Placeholder 10">
            <a:extLst>
              <a:ext uri="{FF2B5EF4-FFF2-40B4-BE49-F238E27FC236}">
                <a16:creationId xmlns:a16="http://schemas.microsoft.com/office/drawing/2014/main" id="{0463C79D-E124-6C29-D6D0-3680BB9FFE42}"/>
              </a:ext>
            </a:extLst>
          </p:cNvPr>
          <p:cNvSpPr>
            <a:spLocks noGrp="1"/>
          </p:cNvSpPr>
          <p:nvPr>
            <p:ph type="body" sz="quarter" idx="30"/>
          </p:nvPr>
        </p:nvSpPr>
        <p:spPr>
          <a:xfrm>
            <a:off x="7964230" y="3539412"/>
            <a:ext cx="2400624" cy="484860"/>
          </a:xfrm>
        </p:spPr>
        <p:txBody>
          <a:bodyPr anchor="b">
            <a:noAutofit/>
          </a:bodyPr>
          <a:lstStyle>
            <a:lvl1pPr algn="ctr">
              <a:defRPr sz="1250" b="1"/>
            </a:lvl1pPr>
            <a:lvl2pPr>
              <a:defRPr sz="933" b="1"/>
            </a:lvl2pPr>
            <a:lvl3pPr>
              <a:defRPr sz="800" b="1"/>
            </a:lvl3pPr>
            <a:lvl4pPr>
              <a:defRPr sz="733" b="1"/>
            </a:lvl4pPr>
            <a:lvl5pPr>
              <a:defRPr sz="733" b="1"/>
            </a:lvl5pPr>
          </a:lstStyle>
          <a:p>
            <a:pPr lvl="0"/>
            <a:r>
              <a:rPr lang="en-US" dirty="0"/>
              <a:t>Click to edit Master text styles</a:t>
            </a:r>
          </a:p>
        </p:txBody>
      </p:sp>
      <p:sp>
        <p:nvSpPr>
          <p:cNvPr id="16" name="Text Placeholder 10">
            <a:extLst>
              <a:ext uri="{FF2B5EF4-FFF2-40B4-BE49-F238E27FC236}">
                <a16:creationId xmlns:a16="http://schemas.microsoft.com/office/drawing/2014/main" id="{0E346084-5798-CA8D-0294-BA874A4CA03A}"/>
              </a:ext>
            </a:extLst>
          </p:cNvPr>
          <p:cNvSpPr>
            <a:spLocks noGrp="1"/>
          </p:cNvSpPr>
          <p:nvPr>
            <p:ph type="body" sz="quarter" idx="31"/>
          </p:nvPr>
        </p:nvSpPr>
        <p:spPr>
          <a:xfrm>
            <a:off x="7964228" y="4093033"/>
            <a:ext cx="2403026" cy="2402400"/>
          </a:xfrm>
        </p:spPr>
        <p:txBody>
          <a:bodyPr/>
          <a:lstStyle/>
          <a:p>
            <a:pPr lvl="0"/>
            <a:r>
              <a:rPr lang="en-US" dirty="0"/>
              <a:t>Click to edit Master text styles</a:t>
            </a:r>
          </a:p>
        </p:txBody>
      </p:sp>
      <p:sp>
        <p:nvSpPr>
          <p:cNvPr id="17" name="Chart Placeholder 22">
            <a:extLst>
              <a:ext uri="{FF2B5EF4-FFF2-40B4-BE49-F238E27FC236}">
                <a16:creationId xmlns:a16="http://schemas.microsoft.com/office/drawing/2014/main" id="{751370E6-8AAB-ED91-AC5B-73F873921EED}"/>
              </a:ext>
            </a:extLst>
          </p:cNvPr>
          <p:cNvSpPr>
            <a:spLocks noGrp="1"/>
          </p:cNvSpPr>
          <p:nvPr>
            <p:ph type="chart" sz="quarter" idx="32"/>
          </p:nvPr>
        </p:nvSpPr>
        <p:spPr>
          <a:xfrm>
            <a:off x="4766141" y="1744718"/>
            <a:ext cx="2038315" cy="1684283"/>
          </a:xfrm>
        </p:spPr>
        <p:txBody>
          <a:bodyPr/>
          <a:lstStyle/>
          <a:p>
            <a:endParaRPr lang="en-US" dirty="0"/>
          </a:p>
        </p:txBody>
      </p:sp>
      <p:sp>
        <p:nvSpPr>
          <p:cNvPr id="18" name="Text Placeholder 10">
            <a:extLst>
              <a:ext uri="{FF2B5EF4-FFF2-40B4-BE49-F238E27FC236}">
                <a16:creationId xmlns:a16="http://schemas.microsoft.com/office/drawing/2014/main" id="{8ED9B72C-BE96-619B-06BC-3B0185FC6331}"/>
              </a:ext>
            </a:extLst>
          </p:cNvPr>
          <p:cNvSpPr>
            <a:spLocks noGrp="1"/>
          </p:cNvSpPr>
          <p:nvPr>
            <p:ph type="body" sz="quarter" idx="33"/>
          </p:nvPr>
        </p:nvSpPr>
        <p:spPr>
          <a:xfrm>
            <a:off x="4584987" y="3508020"/>
            <a:ext cx="2400624" cy="484860"/>
          </a:xfrm>
        </p:spPr>
        <p:txBody>
          <a:bodyPr anchor="b">
            <a:noAutofit/>
          </a:bodyPr>
          <a:lstStyle>
            <a:lvl1pPr algn="ctr">
              <a:defRPr sz="1250" b="1"/>
            </a:lvl1pPr>
            <a:lvl2pPr>
              <a:defRPr sz="933" b="1"/>
            </a:lvl2pPr>
            <a:lvl3pPr>
              <a:defRPr sz="800" b="1"/>
            </a:lvl3pPr>
            <a:lvl4pPr>
              <a:defRPr sz="733" b="1"/>
            </a:lvl4pPr>
            <a:lvl5pPr>
              <a:defRPr sz="733" b="1"/>
            </a:lvl5pPr>
          </a:lstStyle>
          <a:p>
            <a:pPr lvl="0"/>
            <a:r>
              <a:rPr lang="en-US" dirty="0"/>
              <a:t>Click to edit Master text styles</a:t>
            </a:r>
          </a:p>
        </p:txBody>
      </p:sp>
      <p:sp>
        <p:nvSpPr>
          <p:cNvPr id="19" name="Text Placeholder 10">
            <a:extLst>
              <a:ext uri="{FF2B5EF4-FFF2-40B4-BE49-F238E27FC236}">
                <a16:creationId xmlns:a16="http://schemas.microsoft.com/office/drawing/2014/main" id="{35D1C864-8D31-86D1-2D15-613BE88DB0BB}"/>
              </a:ext>
            </a:extLst>
          </p:cNvPr>
          <p:cNvSpPr>
            <a:spLocks noGrp="1"/>
          </p:cNvSpPr>
          <p:nvPr>
            <p:ph type="body" sz="quarter" idx="34"/>
          </p:nvPr>
        </p:nvSpPr>
        <p:spPr>
          <a:xfrm>
            <a:off x="4572077" y="4071900"/>
            <a:ext cx="2403026" cy="2402400"/>
          </a:xfrm>
        </p:spPr>
        <p:txBody>
          <a:bodyPr/>
          <a:lstStyle/>
          <a:p>
            <a:pPr lvl="0"/>
            <a:r>
              <a:rPr lang="en-US" dirty="0"/>
              <a:t>Click to edit Master text styles</a:t>
            </a:r>
          </a:p>
        </p:txBody>
      </p:sp>
      <p:sp>
        <p:nvSpPr>
          <p:cNvPr id="22" name="Chart Placeholder 22">
            <a:extLst>
              <a:ext uri="{FF2B5EF4-FFF2-40B4-BE49-F238E27FC236}">
                <a16:creationId xmlns:a16="http://schemas.microsoft.com/office/drawing/2014/main" id="{74A7B171-C193-9C15-A2E9-A5597B99BA7F}"/>
              </a:ext>
            </a:extLst>
          </p:cNvPr>
          <p:cNvSpPr>
            <a:spLocks noGrp="1"/>
          </p:cNvSpPr>
          <p:nvPr>
            <p:ph type="chart" sz="quarter" idx="35"/>
          </p:nvPr>
        </p:nvSpPr>
        <p:spPr>
          <a:xfrm>
            <a:off x="1386898" y="1717378"/>
            <a:ext cx="2038315" cy="1684283"/>
          </a:xfrm>
        </p:spPr>
        <p:txBody>
          <a:bodyPr/>
          <a:lstStyle/>
          <a:p>
            <a:endParaRPr lang="en-US" dirty="0"/>
          </a:p>
        </p:txBody>
      </p:sp>
    </p:spTree>
    <p:extLst>
      <p:ext uri="{BB962C8B-B14F-4D97-AF65-F5344CB8AC3E}">
        <p14:creationId xmlns:p14="http://schemas.microsoft.com/office/powerpoint/2010/main" val="2008977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BFA7-001F-A678-E19D-8D2823729D5C}"/>
              </a:ext>
            </a:extLst>
          </p:cNvPr>
          <p:cNvSpPr>
            <a:spLocks noGrp="1"/>
          </p:cNvSpPr>
          <p:nvPr>
            <p:ph type="title"/>
          </p:nvPr>
        </p:nvSpPr>
        <p:spPr>
          <a:xfrm>
            <a:off x="599173" y="619624"/>
            <a:ext cx="10372250" cy="960000"/>
          </a:xfrm>
        </p:spPr>
        <p:txBody>
          <a:bodyPr anchor="t"/>
          <a:lstStyle/>
          <a:p>
            <a:r>
              <a:rPr lang="en-US" dirty="0"/>
              <a:t>Click to edit Master title style</a:t>
            </a:r>
            <a:endParaRPr lang="en-UZ" dirty="0"/>
          </a:p>
        </p:txBody>
      </p:sp>
      <p:sp>
        <p:nvSpPr>
          <p:cNvPr id="3" name="Footer Placeholder 2">
            <a:extLst>
              <a:ext uri="{FF2B5EF4-FFF2-40B4-BE49-F238E27FC236}">
                <a16:creationId xmlns:a16="http://schemas.microsoft.com/office/drawing/2014/main" id="{90395076-1138-E897-31D7-4D82C172255B}"/>
              </a:ext>
            </a:extLst>
          </p:cNvPr>
          <p:cNvSpPr>
            <a:spLocks noGrp="1"/>
          </p:cNvSpPr>
          <p:nvPr>
            <p:ph type="ftr" sz="quarter" idx="10"/>
          </p:nvPr>
        </p:nvSpPr>
        <p:spPr/>
        <p:txBody>
          <a:bodyPr/>
          <a:lstStyle/>
          <a:p>
            <a:r>
              <a:rPr lang="en-ID"/>
              <a:t>PUNCA BRAND STRATEGY</a:t>
            </a:r>
            <a:endParaRPr lang="en-ID" dirty="0"/>
          </a:p>
        </p:txBody>
      </p:sp>
      <p:sp>
        <p:nvSpPr>
          <p:cNvPr id="4" name="Slide Number Placeholder 3">
            <a:extLst>
              <a:ext uri="{FF2B5EF4-FFF2-40B4-BE49-F238E27FC236}">
                <a16:creationId xmlns:a16="http://schemas.microsoft.com/office/drawing/2014/main" id="{EF60B50C-90EF-E120-9AA5-A1857D9D89CA}"/>
              </a:ext>
            </a:extLst>
          </p:cNvPr>
          <p:cNvSpPr>
            <a:spLocks noGrp="1"/>
          </p:cNvSpPr>
          <p:nvPr>
            <p:ph type="sldNum" sz="quarter" idx="11"/>
          </p:nvPr>
        </p:nvSpPr>
        <p:spPr/>
        <p:txBody>
          <a:bodyPr/>
          <a:lstStyle/>
          <a:p>
            <a:fld id="{CF6F24BE-8BEB-403A-BDCC-38E201D0662D}" type="slidenum">
              <a:rPr lang="en-ID" smtClean="0"/>
              <a:pPr/>
              <a:t>‹#›</a:t>
            </a:fld>
            <a:endParaRPr lang="en-ID" dirty="0"/>
          </a:p>
        </p:txBody>
      </p:sp>
      <p:sp>
        <p:nvSpPr>
          <p:cNvPr id="6" name="Table Placeholder 5">
            <a:extLst>
              <a:ext uri="{FF2B5EF4-FFF2-40B4-BE49-F238E27FC236}">
                <a16:creationId xmlns:a16="http://schemas.microsoft.com/office/drawing/2014/main" id="{850E3DC5-CC2E-0762-D65B-58E1F832F268}"/>
              </a:ext>
            </a:extLst>
          </p:cNvPr>
          <p:cNvSpPr>
            <a:spLocks noGrp="1"/>
          </p:cNvSpPr>
          <p:nvPr>
            <p:ph type="tbl" sz="quarter" idx="12"/>
          </p:nvPr>
        </p:nvSpPr>
        <p:spPr>
          <a:xfrm>
            <a:off x="1184390" y="2314300"/>
            <a:ext cx="9201814" cy="3874051"/>
          </a:xfrm>
        </p:spPr>
        <p:txBody>
          <a:bodyPr/>
          <a:lstStyle/>
          <a:p>
            <a:endParaRPr lang="en-UZ"/>
          </a:p>
        </p:txBody>
      </p:sp>
      <p:sp>
        <p:nvSpPr>
          <p:cNvPr id="8" name="Text Placeholder 7">
            <a:extLst>
              <a:ext uri="{FF2B5EF4-FFF2-40B4-BE49-F238E27FC236}">
                <a16:creationId xmlns:a16="http://schemas.microsoft.com/office/drawing/2014/main" id="{09668BFF-4227-7693-3ECD-1D04DE721F65}"/>
              </a:ext>
            </a:extLst>
          </p:cNvPr>
          <p:cNvSpPr>
            <a:spLocks noGrp="1"/>
          </p:cNvSpPr>
          <p:nvPr>
            <p:ph type="body" sz="quarter" idx="13"/>
          </p:nvPr>
        </p:nvSpPr>
        <p:spPr>
          <a:xfrm>
            <a:off x="1195170" y="1804460"/>
            <a:ext cx="9182374" cy="389467"/>
          </a:xfrm>
        </p:spPr>
        <p:txBody>
          <a:bodyPr anchor="b"/>
          <a:lstStyle/>
          <a:p>
            <a:pPr lvl="0"/>
            <a:r>
              <a:rPr lang="en-US" dirty="0"/>
              <a:t>Click to edit Master text styles</a:t>
            </a:r>
          </a:p>
        </p:txBody>
      </p:sp>
    </p:spTree>
    <p:extLst>
      <p:ext uri="{BB962C8B-B14F-4D97-AF65-F5344CB8AC3E}">
        <p14:creationId xmlns:p14="http://schemas.microsoft.com/office/powerpoint/2010/main" val="3892296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BFA7-001F-A678-E19D-8D2823729D5C}"/>
              </a:ext>
            </a:extLst>
          </p:cNvPr>
          <p:cNvSpPr>
            <a:spLocks noGrp="1"/>
          </p:cNvSpPr>
          <p:nvPr>
            <p:ph type="title"/>
          </p:nvPr>
        </p:nvSpPr>
        <p:spPr>
          <a:xfrm>
            <a:off x="599173" y="619624"/>
            <a:ext cx="10372250" cy="960000"/>
          </a:xfrm>
        </p:spPr>
        <p:txBody>
          <a:bodyPr anchor="t"/>
          <a:lstStyle/>
          <a:p>
            <a:r>
              <a:rPr lang="en-US" dirty="0"/>
              <a:t>Click to edit Master title style</a:t>
            </a:r>
            <a:endParaRPr lang="en-UZ" dirty="0"/>
          </a:p>
        </p:txBody>
      </p:sp>
      <p:sp>
        <p:nvSpPr>
          <p:cNvPr id="3" name="Footer Placeholder 2">
            <a:extLst>
              <a:ext uri="{FF2B5EF4-FFF2-40B4-BE49-F238E27FC236}">
                <a16:creationId xmlns:a16="http://schemas.microsoft.com/office/drawing/2014/main" id="{90395076-1138-E897-31D7-4D82C172255B}"/>
              </a:ext>
            </a:extLst>
          </p:cNvPr>
          <p:cNvSpPr>
            <a:spLocks noGrp="1"/>
          </p:cNvSpPr>
          <p:nvPr>
            <p:ph type="ftr" sz="quarter" idx="10"/>
          </p:nvPr>
        </p:nvSpPr>
        <p:spPr/>
        <p:txBody>
          <a:bodyPr/>
          <a:lstStyle/>
          <a:p>
            <a:r>
              <a:rPr lang="en-ID"/>
              <a:t>PUNCA BRAND STRATEGY</a:t>
            </a:r>
            <a:endParaRPr lang="en-ID" dirty="0"/>
          </a:p>
        </p:txBody>
      </p:sp>
      <p:sp>
        <p:nvSpPr>
          <p:cNvPr id="4" name="Slide Number Placeholder 3">
            <a:extLst>
              <a:ext uri="{FF2B5EF4-FFF2-40B4-BE49-F238E27FC236}">
                <a16:creationId xmlns:a16="http://schemas.microsoft.com/office/drawing/2014/main" id="{EF60B50C-90EF-E120-9AA5-A1857D9D89CA}"/>
              </a:ext>
            </a:extLst>
          </p:cNvPr>
          <p:cNvSpPr>
            <a:spLocks noGrp="1"/>
          </p:cNvSpPr>
          <p:nvPr>
            <p:ph type="sldNum" sz="quarter" idx="11"/>
          </p:nvPr>
        </p:nvSpPr>
        <p:spPr/>
        <p:txBody>
          <a:bodyPr/>
          <a:lstStyle/>
          <a:p>
            <a:fld id="{CF6F24BE-8BEB-403A-BDCC-38E201D0662D}" type="slidenum">
              <a:rPr lang="en-ID" smtClean="0"/>
              <a:pPr/>
              <a:t>‹#›</a:t>
            </a:fld>
            <a:endParaRPr lang="en-ID" dirty="0"/>
          </a:p>
        </p:txBody>
      </p:sp>
    </p:spTree>
    <p:extLst>
      <p:ext uri="{BB962C8B-B14F-4D97-AF65-F5344CB8AC3E}">
        <p14:creationId xmlns:p14="http://schemas.microsoft.com/office/powerpoint/2010/main" val="200231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ndard" type="obj">
  <p:cSld name="OBJECT">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body" idx="1"/>
          </p:nvPr>
        </p:nvSpPr>
        <p:spPr>
          <a:xfrm>
            <a:off x="552450" y="1557339"/>
            <a:ext cx="11090276" cy="460851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48" name="Google Shape;48;p15"/>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981">
          <p15:clr>
            <a:srgbClr val="FBAE40"/>
          </p15:clr>
        </p15:guide>
        <p15:guide id="2" pos="38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0395076-1138-E897-31D7-4D82C172255B}"/>
              </a:ext>
            </a:extLst>
          </p:cNvPr>
          <p:cNvSpPr>
            <a:spLocks noGrp="1"/>
          </p:cNvSpPr>
          <p:nvPr>
            <p:ph type="ftr" sz="quarter" idx="10"/>
          </p:nvPr>
        </p:nvSpPr>
        <p:spPr/>
        <p:txBody>
          <a:bodyPr/>
          <a:lstStyle/>
          <a:p>
            <a:r>
              <a:rPr lang="en-ID"/>
              <a:t>PUNCA BRAND STRATEGY</a:t>
            </a:r>
            <a:endParaRPr lang="en-ID" dirty="0"/>
          </a:p>
        </p:txBody>
      </p:sp>
      <p:sp>
        <p:nvSpPr>
          <p:cNvPr id="4" name="Slide Number Placeholder 3">
            <a:extLst>
              <a:ext uri="{FF2B5EF4-FFF2-40B4-BE49-F238E27FC236}">
                <a16:creationId xmlns:a16="http://schemas.microsoft.com/office/drawing/2014/main" id="{EF60B50C-90EF-E120-9AA5-A1857D9D89CA}"/>
              </a:ext>
            </a:extLst>
          </p:cNvPr>
          <p:cNvSpPr>
            <a:spLocks noGrp="1"/>
          </p:cNvSpPr>
          <p:nvPr>
            <p:ph type="sldNum" sz="quarter" idx="11"/>
          </p:nvPr>
        </p:nvSpPr>
        <p:spPr/>
        <p:txBody>
          <a:bodyPr/>
          <a:lstStyle/>
          <a:p>
            <a:fld id="{CF6F24BE-8BEB-403A-BDCC-38E201D0662D}" type="slidenum">
              <a:rPr lang="en-ID" smtClean="0"/>
              <a:pPr/>
              <a:t>‹#›</a:t>
            </a:fld>
            <a:endParaRPr lang="en-ID" dirty="0"/>
          </a:p>
        </p:txBody>
      </p:sp>
    </p:spTree>
    <p:extLst>
      <p:ext uri="{BB962C8B-B14F-4D97-AF65-F5344CB8AC3E}">
        <p14:creationId xmlns:p14="http://schemas.microsoft.com/office/powerpoint/2010/main" val="3066737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9174" y="2351157"/>
            <a:ext cx="8962552" cy="3862074"/>
          </a:xfrm>
        </p:spPr>
        <p:txBody>
          <a:bodyPr anchor="t">
            <a:normAutofit/>
          </a:bodyPr>
          <a:lstStyle>
            <a:lvl1pPr algn="l">
              <a:defRPr sz="7667"/>
            </a:lvl1pPr>
          </a:lstStyle>
          <a:p>
            <a:r>
              <a:rPr lang="en-US" dirty="0"/>
              <a:t>Click to edit Master title style</a:t>
            </a:r>
          </a:p>
        </p:txBody>
      </p:sp>
      <p:sp>
        <p:nvSpPr>
          <p:cNvPr id="5" name="Footer Placeholder 4"/>
          <p:cNvSpPr>
            <a:spLocks noGrp="1"/>
          </p:cNvSpPr>
          <p:nvPr>
            <p:ph type="ftr" sz="quarter" idx="11"/>
          </p:nvPr>
        </p:nvSpPr>
        <p:spPr>
          <a:xfrm rot="16200000">
            <a:off x="9832895" y="3246391"/>
            <a:ext cx="4114800" cy="365220"/>
          </a:xfrm>
        </p:spPr>
        <p:txBody>
          <a:bodyPr/>
          <a:lstStyle>
            <a:lvl1pPr algn="ctr">
              <a:defRPr/>
            </a:lvl1pPr>
          </a:lstStyle>
          <a:p>
            <a:r>
              <a:rPr lang="en-ID" dirty="0"/>
              <a:t>PRESENTATION TITLE</a:t>
            </a:r>
          </a:p>
        </p:txBody>
      </p:sp>
      <p:sp>
        <p:nvSpPr>
          <p:cNvPr id="8" name="Text Placeholder 7">
            <a:extLst>
              <a:ext uri="{FF2B5EF4-FFF2-40B4-BE49-F238E27FC236}">
                <a16:creationId xmlns:a16="http://schemas.microsoft.com/office/drawing/2014/main" id="{535AAFEA-9797-719F-034E-1443278D0DB8}"/>
              </a:ext>
            </a:extLst>
          </p:cNvPr>
          <p:cNvSpPr>
            <a:spLocks noGrp="1"/>
          </p:cNvSpPr>
          <p:nvPr>
            <p:ph type="body" sz="quarter" idx="12"/>
          </p:nvPr>
        </p:nvSpPr>
        <p:spPr>
          <a:xfrm>
            <a:off x="5785299" y="1058043"/>
            <a:ext cx="5186125" cy="1197591"/>
          </a:xfrm>
        </p:spPr>
        <p:txBody>
          <a:bodyPr anchor="ctr"/>
          <a:lstStyle/>
          <a:p>
            <a:pPr lvl="0"/>
            <a:r>
              <a:rPr lang="en-US" dirty="0"/>
              <a:t>Click to edit Master text styles</a:t>
            </a:r>
          </a:p>
        </p:txBody>
      </p:sp>
      <p:sp>
        <p:nvSpPr>
          <p:cNvPr id="4" name="Text Placeholder 3">
            <a:extLst>
              <a:ext uri="{FF2B5EF4-FFF2-40B4-BE49-F238E27FC236}">
                <a16:creationId xmlns:a16="http://schemas.microsoft.com/office/drawing/2014/main" id="{72055F0A-AE99-D4F7-F93F-7BBD8D0FB674}"/>
              </a:ext>
            </a:extLst>
          </p:cNvPr>
          <p:cNvSpPr>
            <a:spLocks noGrp="1"/>
          </p:cNvSpPr>
          <p:nvPr>
            <p:ph type="body" sz="quarter" idx="13"/>
          </p:nvPr>
        </p:nvSpPr>
        <p:spPr>
          <a:xfrm>
            <a:off x="5785299" y="644525"/>
            <a:ext cx="5186125" cy="363008"/>
          </a:xfrm>
        </p:spPr>
        <p:txBody>
          <a:bodyPr anchor="b"/>
          <a:lstStyle/>
          <a:p>
            <a:pPr lvl="0"/>
            <a:r>
              <a:rPr lang="en-US" dirty="0"/>
              <a:t>Click to edit Master text styles</a:t>
            </a:r>
          </a:p>
        </p:txBody>
      </p:sp>
    </p:spTree>
    <p:extLst>
      <p:ext uri="{BB962C8B-B14F-4D97-AF65-F5344CB8AC3E}">
        <p14:creationId xmlns:p14="http://schemas.microsoft.com/office/powerpoint/2010/main" val="79159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Slide Number Placeholder 0"/>
          <p:cNvSpPr>
            <a:spLocks noGrp="1"/>
          </p:cNvSpPr>
          <p:nvPr>
            <p:ph type="sldNum" sz="quarter" idx="4294967295"/>
          </p:nvPr>
        </p:nvSpPr>
        <p:spPr>
          <a:xfrm>
            <a:off x="0" y="0"/>
            <a:ext cx="1066944" cy="400000"/>
          </a:xfrm>
          <a:prstGeom prst="rect">
            <a:avLst/>
          </a:prstGeom>
          <a:extLst>
            <a:ext uri="{C572A759-6A51-4108-AA02-DFA0A04FC94B}">
              <ma14:wrappingTextBoxFlag xmlns:ma14="http://schemas.microsoft.com/office/mac/drawingml/2011/main" xmlns="" val="0"/>
            </a:ext>
          </a:extLst>
        </p:spPr>
        <p:txBody>
          <a:bodyPr/>
          <a:lstStyle>
            <a:lvl1pPr/>
          </a:lstStyle>
          <a:p>
            <a:pPr algn="l"/>
            <a:fld id="{F7021451-1387-4CA6-816F-3879F97B5CBC}" type="slidenum">
              <a:rPr lang="en-US" b="0"/>
              <a:t>‹#›</a:t>
            </a:fld>
            <a:endParaRPr lang="en-US"/>
          </a:p>
        </p:txBody>
      </p:sp>
    </p:spTree>
    <p:extLst>
      <p:ext uri="{BB962C8B-B14F-4D97-AF65-F5344CB8AC3E}">
        <p14:creationId xmlns:p14="http://schemas.microsoft.com/office/powerpoint/2010/main" val="19802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luss">
  <p:cSld name="Abschluss">
    <p:spTree>
      <p:nvGrpSpPr>
        <p:cNvPr id="1" name="Shape 50"/>
        <p:cNvGrpSpPr/>
        <p:nvPr/>
      </p:nvGrpSpPr>
      <p:grpSpPr>
        <a:xfrm>
          <a:off x="0" y="0"/>
          <a:ext cx="0" cy="0"/>
          <a:chOff x="0" y="0"/>
          <a:chExt cx="0" cy="0"/>
        </a:xfrm>
      </p:grpSpPr>
      <p:pic>
        <p:nvPicPr>
          <p:cNvPr id="51" name="Google Shape;51;p16" descr="K:\LPKF\05_Präsentationsgestaltung\2015\Hauptversammlung\_input\LPKF_HV_PPT_Basis\_Datensatz\11_Welle.png"/>
          <p:cNvPicPr preferRelativeResize="0"/>
          <p:nvPr/>
        </p:nvPicPr>
        <p:blipFill rotWithShape="1">
          <a:blip r:embed="rId2">
            <a:alphaModFix/>
          </a:blip>
          <a:srcRect b="-1"/>
          <a:stretch/>
        </p:blipFill>
        <p:spPr>
          <a:xfrm>
            <a:off x="1588" y="2094614"/>
            <a:ext cx="12193588" cy="4763386"/>
          </a:xfrm>
          <a:prstGeom prst="rect">
            <a:avLst/>
          </a:prstGeom>
          <a:noFill/>
          <a:ln>
            <a:noFill/>
          </a:ln>
        </p:spPr>
      </p:pic>
      <p:sp>
        <p:nvSpPr>
          <p:cNvPr id="52" name="Google Shape;52;p16"/>
          <p:cNvSpPr txBox="1">
            <a:spLocks noGrp="1"/>
          </p:cNvSpPr>
          <p:nvPr>
            <p:ph type="subTitle" idx="1"/>
          </p:nvPr>
        </p:nvSpPr>
        <p:spPr>
          <a:xfrm>
            <a:off x="552451" y="3392996"/>
            <a:ext cx="8025458" cy="762000"/>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Clr>
                <a:schemeClr val="dk1"/>
              </a:buClr>
              <a:buSzPts val="1600"/>
              <a:buNone/>
              <a:defRPr/>
            </a:lvl1pPr>
            <a:lvl2pPr lvl="1" algn="l">
              <a:lnSpc>
                <a:spcPct val="110000"/>
              </a:lnSpc>
              <a:spcBef>
                <a:spcPts val="300"/>
              </a:spcBef>
              <a:spcAft>
                <a:spcPts val="0"/>
              </a:spcAft>
              <a:buClr>
                <a:schemeClr val="dk1"/>
              </a:buClr>
              <a:buSzPts val="1800"/>
              <a:buNone/>
              <a:defRPr/>
            </a:lvl2pPr>
            <a:lvl3pPr lvl="2" algn="l">
              <a:lnSpc>
                <a:spcPct val="110000"/>
              </a:lnSpc>
              <a:spcBef>
                <a:spcPts val="300"/>
              </a:spcBef>
              <a:spcAft>
                <a:spcPts val="0"/>
              </a:spcAft>
              <a:buClr>
                <a:schemeClr val="dk1"/>
              </a:buClr>
              <a:buSzPts val="1800"/>
              <a:buChar char="•"/>
              <a:defRPr/>
            </a:lvl3pPr>
            <a:lvl4pPr lvl="3" algn="l">
              <a:lnSpc>
                <a:spcPct val="110000"/>
              </a:lnSpc>
              <a:spcBef>
                <a:spcPts val="300"/>
              </a:spcBef>
              <a:spcAft>
                <a:spcPts val="0"/>
              </a:spcAft>
              <a:buClr>
                <a:schemeClr val="dk1"/>
              </a:buClr>
              <a:buSzPts val="1800"/>
              <a:buChar char="•"/>
              <a:defRPr/>
            </a:lvl4pPr>
            <a:lvl5pPr lvl="4" algn="l">
              <a:lnSpc>
                <a:spcPct val="110000"/>
              </a:lnSpc>
              <a:spcBef>
                <a:spcPts val="300"/>
              </a:spcBef>
              <a:spcAft>
                <a:spcPts val="0"/>
              </a:spcAft>
              <a:buClr>
                <a:schemeClr val="dk1"/>
              </a:buClr>
              <a:buSzPts val="1800"/>
              <a:buChar char="•"/>
              <a:defRPr/>
            </a:lvl5pPr>
            <a:lvl6pPr lvl="5" algn="l">
              <a:lnSpc>
                <a:spcPct val="110000"/>
              </a:lnSpc>
              <a:spcBef>
                <a:spcPts val="300"/>
              </a:spcBef>
              <a:spcAft>
                <a:spcPts val="0"/>
              </a:spcAft>
              <a:buClr>
                <a:schemeClr val="dk1"/>
              </a:buClr>
              <a:buSzPts val="1800"/>
              <a:buChar char="•"/>
              <a:defRPr/>
            </a:lvl6pPr>
            <a:lvl7pPr lvl="6" algn="l">
              <a:lnSpc>
                <a:spcPct val="110000"/>
              </a:lnSpc>
              <a:spcBef>
                <a:spcPts val="300"/>
              </a:spcBef>
              <a:spcAft>
                <a:spcPts val="0"/>
              </a:spcAft>
              <a:buClr>
                <a:schemeClr val="dk1"/>
              </a:buClr>
              <a:buSzPts val="1800"/>
              <a:buChar char="•"/>
              <a:defRPr/>
            </a:lvl7pPr>
            <a:lvl8pPr lvl="7" algn="l">
              <a:lnSpc>
                <a:spcPct val="110000"/>
              </a:lnSpc>
              <a:spcBef>
                <a:spcPts val="300"/>
              </a:spcBef>
              <a:spcAft>
                <a:spcPts val="0"/>
              </a:spcAft>
              <a:buClr>
                <a:schemeClr val="dk1"/>
              </a:buClr>
              <a:buSzPts val="1800"/>
              <a:buChar char="•"/>
              <a:defRPr/>
            </a:lvl8pPr>
            <a:lvl9pPr lvl="8" algn="l">
              <a:lnSpc>
                <a:spcPct val="110000"/>
              </a:lnSpc>
              <a:spcBef>
                <a:spcPts val="300"/>
              </a:spcBef>
              <a:spcAft>
                <a:spcPts val="300"/>
              </a:spcAft>
              <a:buClr>
                <a:schemeClr val="dk1"/>
              </a:buClr>
              <a:buSzPts val="1800"/>
              <a:buChar char="•"/>
              <a:defRPr/>
            </a:lvl9pPr>
          </a:lstStyle>
          <a:p>
            <a:endParaRPr/>
          </a:p>
        </p:txBody>
      </p:sp>
      <p:sp>
        <p:nvSpPr>
          <p:cNvPr id="53" name="Google Shape;53;p16"/>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2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itelfolie" type="title">
  <p:cSld name="TITLE">
    <p:spTree>
      <p:nvGrpSpPr>
        <p:cNvPr id="1" name="Shape 54"/>
        <p:cNvGrpSpPr/>
        <p:nvPr/>
      </p:nvGrpSpPr>
      <p:grpSpPr>
        <a:xfrm>
          <a:off x="0" y="0"/>
          <a:ext cx="0" cy="0"/>
          <a:chOff x="0" y="0"/>
          <a:chExt cx="0" cy="0"/>
        </a:xfrm>
      </p:grpSpPr>
      <p:sp>
        <p:nvSpPr>
          <p:cNvPr id="55" name="Google Shape;55;p17"/>
          <p:cNvSpPr txBox="1">
            <a:spLocks noGrp="1"/>
          </p:cNvSpPr>
          <p:nvPr>
            <p:ph type="ctrTitle"/>
          </p:nvPr>
        </p:nvSpPr>
        <p:spPr>
          <a:xfrm>
            <a:off x="552502" y="404800"/>
            <a:ext cx="7273874" cy="719880"/>
          </a:xfrm>
          <a:prstGeom prst="rect">
            <a:avLst/>
          </a:prstGeom>
          <a:noFill/>
          <a:ln>
            <a:noFill/>
          </a:ln>
        </p:spPr>
        <p:txBody>
          <a:bodyPr spcFirstLastPara="1" wrap="square" lIns="0" tIns="0" rIns="0" bIns="18000" anchor="t" anchorCtr="0">
            <a:noAutofit/>
          </a:bodyPr>
          <a:lstStyle>
            <a:lvl1pPr lvl="0" algn="l">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subTitle" idx="1"/>
          </p:nvPr>
        </p:nvSpPr>
        <p:spPr>
          <a:xfrm>
            <a:off x="552503" y="1772976"/>
            <a:ext cx="7273874" cy="1008000"/>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Clr>
                <a:schemeClr val="dk1"/>
              </a:buClr>
              <a:buSzPts val="1600"/>
              <a:buNone/>
              <a:defRPr b="1">
                <a:solidFill>
                  <a:schemeClr val="dk1"/>
                </a:solidFill>
              </a:defRPr>
            </a:lvl1pPr>
            <a:lvl2pPr lvl="1" algn="l">
              <a:lnSpc>
                <a:spcPct val="110000"/>
              </a:lnSpc>
              <a:spcBef>
                <a:spcPts val="300"/>
              </a:spcBef>
              <a:spcAft>
                <a:spcPts val="0"/>
              </a:spcAft>
              <a:buClr>
                <a:schemeClr val="dk1"/>
              </a:buClr>
              <a:buSzPts val="1600"/>
              <a:buNone/>
              <a:defRPr b="1">
                <a:solidFill>
                  <a:schemeClr val="dk1"/>
                </a:solidFill>
              </a:defRPr>
            </a:lvl2pPr>
            <a:lvl3pPr lvl="2" algn="l">
              <a:lnSpc>
                <a:spcPct val="110000"/>
              </a:lnSpc>
              <a:spcBef>
                <a:spcPts val="300"/>
              </a:spcBef>
              <a:spcAft>
                <a:spcPts val="0"/>
              </a:spcAft>
              <a:buClr>
                <a:schemeClr val="dk1"/>
              </a:buClr>
              <a:buSzPts val="1600"/>
              <a:buNone/>
              <a:defRPr b="1">
                <a:solidFill>
                  <a:schemeClr val="dk1"/>
                </a:solidFill>
              </a:defRPr>
            </a:lvl3pPr>
            <a:lvl4pPr lvl="3" algn="l">
              <a:lnSpc>
                <a:spcPct val="110000"/>
              </a:lnSpc>
              <a:spcBef>
                <a:spcPts val="300"/>
              </a:spcBef>
              <a:spcAft>
                <a:spcPts val="0"/>
              </a:spcAft>
              <a:buClr>
                <a:schemeClr val="dk1"/>
              </a:buClr>
              <a:buSzPts val="1600"/>
              <a:buNone/>
              <a:defRPr b="1">
                <a:solidFill>
                  <a:schemeClr val="dk1"/>
                </a:solidFill>
              </a:defRPr>
            </a:lvl4pPr>
            <a:lvl5pPr lvl="4" algn="l">
              <a:lnSpc>
                <a:spcPct val="110000"/>
              </a:lnSpc>
              <a:spcBef>
                <a:spcPts val="300"/>
              </a:spcBef>
              <a:spcAft>
                <a:spcPts val="0"/>
              </a:spcAft>
              <a:buClr>
                <a:schemeClr val="dk1"/>
              </a:buClr>
              <a:buSzPts val="1600"/>
              <a:buNone/>
              <a:defRPr b="1">
                <a:solidFill>
                  <a:schemeClr val="dk1"/>
                </a:solidFill>
              </a:defRPr>
            </a:lvl5pPr>
            <a:lvl6pPr lvl="5" algn="l">
              <a:lnSpc>
                <a:spcPct val="110000"/>
              </a:lnSpc>
              <a:spcBef>
                <a:spcPts val="300"/>
              </a:spcBef>
              <a:spcAft>
                <a:spcPts val="0"/>
              </a:spcAft>
              <a:buClr>
                <a:schemeClr val="dk1"/>
              </a:buClr>
              <a:buSzPts val="1600"/>
              <a:buNone/>
              <a:defRPr b="1">
                <a:solidFill>
                  <a:schemeClr val="dk1"/>
                </a:solidFill>
              </a:defRPr>
            </a:lvl6pPr>
            <a:lvl7pPr lvl="6" algn="l">
              <a:lnSpc>
                <a:spcPct val="110000"/>
              </a:lnSpc>
              <a:spcBef>
                <a:spcPts val="300"/>
              </a:spcBef>
              <a:spcAft>
                <a:spcPts val="0"/>
              </a:spcAft>
              <a:buClr>
                <a:schemeClr val="dk1"/>
              </a:buClr>
              <a:buSzPts val="1600"/>
              <a:buNone/>
              <a:defRPr b="1">
                <a:solidFill>
                  <a:schemeClr val="dk1"/>
                </a:solidFill>
              </a:defRPr>
            </a:lvl7pPr>
            <a:lvl8pPr lvl="7" algn="l">
              <a:lnSpc>
                <a:spcPct val="110000"/>
              </a:lnSpc>
              <a:spcBef>
                <a:spcPts val="300"/>
              </a:spcBef>
              <a:spcAft>
                <a:spcPts val="0"/>
              </a:spcAft>
              <a:buClr>
                <a:schemeClr val="dk1"/>
              </a:buClr>
              <a:buSzPts val="1600"/>
              <a:buNone/>
              <a:defRPr b="1">
                <a:solidFill>
                  <a:schemeClr val="dk1"/>
                </a:solidFill>
              </a:defRPr>
            </a:lvl8pPr>
            <a:lvl9pPr lvl="8" algn="l">
              <a:lnSpc>
                <a:spcPct val="110000"/>
              </a:lnSpc>
              <a:spcBef>
                <a:spcPts val="300"/>
              </a:spcBef>
              <a:spcAft>
                <a:spcPts val="300"/>
              </a:spcAft>
              <a:buClr>
                <a:schemeClr val="dk1"/>
              </a:buClr>
              <a:buSzPts val="1600"/>
              <a:buNone/>
              <a:defRPr b="1">
                <a:solidFill>
                  <a:schemeClr val="dk1"/>
                </a:solidFill>
              </a:defRPr>
            </a:lvl9pPr>
          </a:lstStyle>
          <a:p>
            <a:endParaRPr/>
          </a:p>
        </p:txBody>
      </p:sp>
      <p:pic>
        <p:nvPicPr>
          <p:cNvPr id="57" name="Google Shape;57;p17" descr="J:\Marketing\Corporate Design Manual\CD_Manual Jenko\Logos\LPKF_AG\LPKF_Logo_RGB.emf"/>
          <p:cNvPicPr preferRelativeResize="0"/>
          <p:nvPr/>
        </p:nvPicPr>
        <p:blipFill rotWithShape="1">
          <a:blip r:embed="rId2">
            <a:alphaModFix/>
          </a:blip>
          <a:srcRect/>
          <a:stretch/>
        </p:blipFill>
        <p:spPr>
          <a:xfrm>
            <a:off x="9914211" y="5666881"/>
            <a:ext cx="1800000" cy="676540"/>
          </a:xfrm>
          <a:prstGeom prst="rect">
            <a:avLst/>
          </a:prstGeom>
          <a:noFill/>
          <a:ln>
            <a:noFill/>
          </a:ln>
        </p:spPr>
      </p:pic>
      <p:pic>
        <p:nvPicPr>
          <p:cNvPr id="58" name="Google Shape;58;p17" descr="K:\LPKF\05_Präsentationsgestaltung\2015\Hauptversammlung\_input\LPKF_HV_PPT_Basis\_Datensatz\11_Welle.png"/>
          <p:cNvPicPr preferRelativeResize="0"/>
          <p:nvPr/>
        </p:nvPicPr>
        <p:blipFill rotWithShape="1">
          <a:blip r:embed="rId3">
            <a:alphaModFix/>
          </a:blip>
          <a:srcRect b="-1"/>
          <a:stretch/>
        </p:blipFill>
        <p:spPr>
          <a:xfrm>
            <a:off x="1588" y="2094614"/>
            <a:ext cx="12193588" cy="47633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2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_Titel Teilwelle">
  <p:cSld name="2_Titel Teilwelle">
    <p:spTree>
      <p:nvGrpSpPr>
        <p:cNvPr id="1" name="Shape 59"/>
        <p:cNvGrpSpPr/>
        <p:nvPr/>
      </p:nvGrpSpPr>
      <p:grpSpPr>
        <a:xfrm>
          <a:off x="0" y="0"/>
          <a:ext cx="0" cy="0"/>
          <a:chOff x="0" y="0"/>
          <a:chExt cx="0" cy="0"/>
        </a:xfrm>
      </p:grpSpPr>
      <p:pic>
        <p:nvPicPr>
          <p:cNvPr id="60" name="Google Shape;60;p18"/>
          <p:cNvPicPr preferRelativeResize="0"/>
          <p:nvPr/>
        </p:nvPicPr>
        <p:blipFill rotWithShape="1">
          <a:blip r:embed="rId2">
            <a:alphaModFix/>
          </a:blip>
          <a:srcRect/>
          <a:stretch/>
        </p:blipFill>
        <p:spPr>
          <a:xfrm>
            <a:off x="7546246" y="0"/>
            <a:ext cx="4647341" cy="6381328"/>
          </a:xfrm>
          <a:prstGeom prst="rect">
            <a:avLst/>
          </a:prstGeom>
          <a:noFill/>
          <a:ln>
            <a:noFill/>
          </a:ln>
        </p:spPr>
      </p:pic>
      <p:sp>
        <p:nvSpPr>
          <p:cNvPr id="61" name="Google Shape;61;p18"/>
          <p:cNvSpPr txBox="1">
            <a:spLocks noGrp="1"/>
          </p:cNvSpPr>
          <p:nvPr>
            <p:ph type="body" idx="1"/>
          </p:nvPr>
        </p:nvSpPr>
        <p:spPr>
          <a:xfrm>
            <a:off x="552451" y="2420888"/>
            <a:ext cx="7273924" cy="37449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62" name="Google Shape;62;p18"/>
          <p:cNvSpPr txBox="1">
            <a:spLocks noGrp="1"/>
          </p:cNvSpPr>
          <p:nvPr>
            <p:ph type="subTitle" idx="2"/>
          </p:nvPr>
        </p:nvSpPr>
        <p:spPr>
          <a:xfrm>
            <a:off x="552503" y="1196752"/>
            <a:ext cx="7273874" cy="1008000"/>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Clr>
                <a:schemeClr val="dk1"/>
              </a:buClr>
              <a:buSzPts val="1600"/>
              <a:buNone/>
              <a:defRPr b="1">
                <a:solidFill>
                  <a:schemeClr val="dk1"/>
                </a:solidFill>
              </a:defRPr>
            </a:lvl1pPr>
            <a:lvl2pPr lvl="1" algn="l">
              <a:lnSpc>
                <a:spcPct val="110000"/>
              </a:lnSpc>
              <a:spcBef>
                <a:spcPts val="300"/>
              </a:spcBef>
              <a:spcAft>
                <a:spcPts val="0"/>
              </a:spcAft>
              <a:buClr>
                <a:schemeClr val="dk1"/>
              </a:buClr>
              <a:buSzPts val="1600"/>
              <a:buNone/>
              <a:defRPr b="1">
                <a:solidFill>
                  <a:schemeClr val="dk1"/>
                </a:solidFill>
              </a:defRPr>
            </a:lvl2pPr>
            <a:lvl3pPr lvl="2" algn="l">
              <a:lnSpc>
                <a:spcPct val="110000"/>
              </a:lnSpc>
              <a:spcBef>
                <a:spcPts val="300"/>
              </a:spcBef>
              <a:spcAft>
                <a:spcPts val="0"/>
              </a:spcAft>
              <a:buClr>
                <a:schemeClr val="dk1"/>
              </a:buClr>
              <a:buSzPts val="1600"/>
              <a:buNone/>
              <a:defRPr b="1">
                <a:solidFill>
                  <a:schemeClr val="dk1"/>
                </a:solidFill>
              </a:defRPr>
            </a:lvl3pPr>
            <a:lvl4pPr lvl="3" algn="l">
              <a:lnSpc>
                <a:spcPct val="110000"/>
              </a:lnSpc>
              <a:spcBef>
                <a:spcPts val="300"/>
              </a:spcBef>
              <a:spcAft>
                <a:spcPts val="0"/>
              </a:spcAft>
              <a:buClr>
                <a:schemeClr val="dk1"/>
              </a:buClr>
              <a:buSzPts val="1600"/>
              <a:buNone/>
              <a:defRPr b="1">
                <a:solidFill>
                  <a:schemeClr val="dk1"/>
                </a:solidFill>
              </a:defRPr>
            </a:lvl4pPr>
            <a:lvl5pPr lvl="4" algn="l">
              <a:lnSpc>
                <a:spcPct val="110000"/>
              </a:lnSpc>
              <a:spcBef>
                <a:spcPts val="300"/>
              </a:spcBef>
              <a:spcAft>
                <a:spcPts val="0"/>
              </a:spcAft>
              <a:buClr>
                <a:schemeClr val="dk1"/>
              </a:buClr>
              <a:buSzPts val="1600"/>
              <a:buNone/>
              <a:defRPr b="1">
                <a:solidFill>
                  <a:schemeClr val="dk1"/>
                </a:solidFill>
              </a:defRPr>
            </a:lvl5pPr>
            <a:lvl6pPr lvl="5" algn="l">
              <a:lnSpc>
                <a:spcPct val="110000"/>
              </a:lnSpc>
              <a:spcBef>
                <a:spcPts val="300"/>
              </a:spcBef>
              <a:spcAft>
                <a:spcPts val="0"/>
              </a:spcAft>
              <a:buClr>
                <a:schemeClr val="dk1"/>
              </a:buClr>
              <a:buSzPts val="1600"/>
              <a:buNone/>
              <a:defRPr b="1">
                <a:solidFill>
                  <a:schemeClr val="dk1"/>
                </a:solidFill>
              </a:defRPr>
            </a:lvl6pPr>
            <a:lvl7pPr lvl="6" algn="l">
              <a:lnSpc>
                <a:spcPct val="110000"/>
              </a:lnSpc>
              <a:spcBef>
                <a:spcPts val="300"/>
              </a:spcBef>
              <a:spcAft>
                <a:spcPts val="0"/>
              </a:spcAft>
              <a:buClr>
                <a:schemeClr val="dk1"/>
              </a:buClr>
              <a:buSzPts val="1600"/>
              <a:buNone/>
              <a:defRPr b="1">
                <a:solidFill>
                  <a:schemeClr val="dk1"/>
                </a:solidFill>
              </a:defRPr>
            </a:lvl7pPr>
            <a:lvl8pPr lvl="7" algn="l">
              <a:lnSpc>
                <a:spcPct val="110000"/>
              </a:lnSpc>
              <a:spcBef>
                <a:spcPts val="300"/>
              </a:spcBef>
              <a:spcAft>
                <a:spcPts val="0"/>
              </a:spcAft>
              <a:buClr>
                <a:schemeClr val="dk1"/>
              </a:buClr>
              <a:buSzPts val="1600"/>
              <a:buNone/>
              <a:defRPr b="1">
                <a:solidFill>
                  <a:schemeClr val="dk1"/>
                </a:solidFill>
              </a:defRPr>
            </a:lvl8pPr>
            <a:lvl9pPr lvl="8" algn="l">
              <a:lnSpc>
                <a:spcPct val="110000"/>
              </a:lnSpc>
              <a:spcBef>
                <a:spcPts val="300"/>
              </a:spcBef>
              <a:spcAft>
                <a:spcPts val="300"/>
              </a:spcAft>
              <a:buClr>
                <a:schemeClr val="dk1"/>
              </a:buClr>
              <a:buSzPts val="1600"/>
              <a:buNone/>
              <a:defRPr b="1">
                <a:solidFill>
                  <a:schemeClr val="dk1"/>
                </a:solidFill>
              </a:defRPr>
            </a:lvl9pPr>
          </a:lstStyle>
          <a:p>
            <a:endParaRPr/>
          </a:p>
        </p:txBody>
      </p:sp>
      <p:sp>
        <p:nvSpPr>
          <p:cNvPr id="63" name="Google Shape;63;p18"/>
          <p:cNvSpPr txBox="1">
            <a:spLocks noGrp="1"/>
          </p:cNvSpPr>
          <p:nvPr>
            <p:ph type="ctrTitle"/>
          </p:nvPr>
        </p:nvSpPr>
        <p:spPr>
          <a:xfrm>
            <a:off x="552502" y="404800"/>
            <a:ext cx="7273874" cy="719880"/>
          </a:xfrm>
          <a:prstGeom prst="rect">
            <a:avLst/>
          </a:prstGeom>
          <a:noFill/>
          <a:ln>
            <a:noFill/>
          </a:ln>
        </p:spPr>
        <p:txBody>
          <a:bodyPr spcFirstLastPara="1" wrap="square" lIns="0" tIns="0" rIns="0" bIns="18000" anchor="t" anchorCtr="0">
            <a:noAutofit/>
          </a:bodyPr>
          <a:lstStyle>
            <a:lvl1pPr lvl="0" algn="l">
              <a:spcBef>
                <a:spcPts val="0"/>
              </a:spcBef>
              <a:spcAft>
                <a:spcPts val="0"/>
              </a:spcAft>
              <a:buClr>
                <a:schemeClr val="accen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84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3_Titel Verlauf">
  <p:cSld name="3_Titel Verlauf">
    <p:spTree>
      <p:nvGrpSpPr>
        <p:cNvPr id="1" name="Shape 64"/>
        <p:cNvGrpSpPr/>
        <p:nvPr/>
      </p:nvGrpSpPr>
      <p:grpSpPr>
        <a:xfrm>
          <a:off x="0" y="0"/>
          <a:ext cx="0" cy="0"/>
          <a:chOff x="0" y="0"/>
          <a:chExt cx="0" cy="0"/>
        </a:xfrm>
      </p:grpSpPr>
      <p:pic>
        <p:nvPicPr>
          <p:cNvPr id="65" name="Google Shape;65;p19"/>
          <p:cNvPicPr preferRelativeResize="0"/>
          <p:nvPr/>
        </p:nvPicPr>
        <p:blipFill rotWithShape="1">
          <a:blip r:embed="rId2">
            <a:alphaModFix/>
          </a:blip>
          <a:srcRect/>
          <a:stretch/>
        </p:blipFill>
        <p:spPr>
          <a:xfrm>
            <a:off x="1587" y="0"/>
            <a:ext cx="12192000" cy="6858000"/>
          </a:xfrm>
          <a:prstGeom prst="rect">
            <a:avLst/>
          </a:prstGeom>
          <a:noFill/>
          <a:ln>
            <a:noFill/>
          </a:ln>
        </p:spPr>
      </p:pic>
      <p:sp>
        <p:nvSpPr>
          <p:cNvPr id="66" name="Google Shape;66;p19"/>
          <p:cNvSpPr txBox="1">
            <a:spLocks noGrp="1"/>
          </p:cNvSpPr>
          <p:nvPr>
            <p:ph type="body" idx="1"/>
          </p:nvPr>
        </p:nvSpPr>
        <p:spPr>
          <a:xfrm>
            <a:off x="552451" y="2420888"/>
            <a:ext cx="7273925" cy="37449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dk1"/>
              </a:buClr>
              <a:buSzPts val="1800"/>
              <a:buNone/>
              <a:defRPr/>
            </a:lvl1pPr>
            <a:lvl2pPr marL="914400" lvl="1" indent="-228600" algn="l">
              <a:lnSpc>
                <a:spcPct val="110000"/>
              </a:lnSpc>
              <a:spcBef>
                <a:spcPts val="300"/>
              </a:spcBef>
              <a:spcAft>
                <a:spcPts val="0"/>
              </a:spcAft>
              <a:buClr>
                <a:schemeClr val="dk1"/>
              </a:buClr>
              <a:buSzPts val="1800"/>
              <a:buNone/>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300"/>
              </a:spcBef>
              <a:spcAft>
                <a:spcPts val="0"/>
              </a:spcAft>
              <a:buClr>
                <a:schemeClr val="dk1"/>
              </a:buClr>
              <a:buSzPts val="1800"/>
              <a:buChar char="•"/>
              <a:defRPr/>
            </a:lvl5pPr>
            <a:lvl6pPr marL="2743200" lvl="5" indent="-342900" algn="l">
              <a:lnSpc>
                <a:spcPct val="110000"/>
              </a:lnSpc>
              <a:spcBef>
                <a:spcPts val="300"/>
              </a:spcBef>
              <a:spcAft>
                <a:spcPts val="0"/>
              </a:spcAft>
              <a:buClr>
                <a:schemeClr val="dk1"/>
              </a:buClr>
              <a:buSzPts val="1800"/>
              <a:buChar char="•"/>
              <a:defRPr/>
            </a:lvl6pPr>
            <a:lvl7pPr marL="3200400" lvl="6" indent="-342900" algn="l">
              <a:lnSpc>
                <a:spcPct val="110000"/>
              </a:lnSpc>
              <a:spcBef>
                <a:spcPts val="300"/>
              </a:spcBef>
              <a:spcAft>
                <a:spcPts val="0"/>
              </a:spcAft>
              <a:buClr>
                <a:schemeClr val="dk1"/>
              </a:buClr>
              <a:buSzPts val="1800"/>
              <a:buChar char="•"/>
              <a:defRPr/>
            </a:lvl7pPr>
            <a:lvl8pPr marL="3657600" lvl="7" indent="-342900" algn="l">
              <a:lnSpc>
                <a:spcPct val="110000"/>
              </a:lnSpc>
              <a:spcBef>
                <a:spcPts val="300"/>
              </a:spcBef>
              <a:spcAft>
                <a:spcPts val="0"/>
              </a:spcAft>
              <a:buClr>
                <a:schemeClr val="dk1"/>
              </a:buClr>
              <a:buSzPts val="1800"/>
              <a:buChar char="•"/>
              <a:defRPr/>
            </a:lvl8pPr>
            <a:lvl9pPr marL="4114800" lvl="8" indent="-342900" algn="l">
              <a:lnSpc>
                <a:spcPct val="110000"/>
              </a:lnSpc>
              <a:spcBef>
                <a:spcPts val="300"/>
              </a:spcBef>
              <a:spcAft>
                <a:spcPts val="300"/>
              </a:spcAft>
              <a:buClr>
                <a:schemeClr val="dk1"/>
              </a:buClr>
              <a:buSzPts val="1800"/>
              <a:buChar char="•"/>
              <a:defRPr/>
            </a:lvl9pPr>
          </a:lstStyle>
          <a:p>
            <a:endParaRPr/>
          </a:p>
        </p:txBody>
      </p:sp>
      <p:sp>
        <p:nvSpPr>
          <p:cNvPr id="67" name="Google Shape;67;p19"/>
          <p:cNvSpPr txBox="1">
            <a:spLocks noGrp="1"/>
          </p:cNvSpPr>
          <p:nvPr>
            <p:ph type="subTitle" idx="2"/>
          </p:nvPr>
        </p:nvSpPr>
        <p:spPr>
          <a:xfrm>
            <a:off x="552503" y="1196752"/>
            <a:ext cx="7273874" cy="1008000"/>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Clr>
                <a:schemeClr val="dk1"/>
              </a:buClr>
              <a:buSzPts val="1600"/>
              <a:buNone/>
              <a:defRPr b="1">
                <a:solidFill>
                  <a:schemeClr val="dk1"/>
                </a:solidFill>
              </a:defRPr>
            </a:lvl1pPr>
            <a:lvl2pPr lvl="1" algn="l">
              <a:lnSpc>
                <a:spcPct val="110000"/>
              </a:lnSpc>
              <a:spcBef>
                <a:spcPts val="300"/>
              </a:spcBef>
              <a:spcAft>
                <a:spcPts val="0"/>
              </a:spcAft>
              <a:buClr>
                <a:schemeClr val="dk1"/>
              </a:buClr>
              <a:buSzPts val="1600"/>
              <a:buNone/>
              <a:defRPr b="1">
                <a:solidFill>
                  <a:schemeClr val="dk1"/>
                </a:solidFill>
              </a:defRPr>
            </a:lvl2pPr>
            <a:lvl3pPr lvl="2" algn="l">
              <a:lnSpc>
                <a:spcPct val="110000"/>
              </a:lnSpc>
              <a:spcBef>
                <a:spcPts val="300"/>
              </a:spcBef>
              <a:spcAft>
                <a:spcPts val="0"/>
              </a:spcAft>
              <a:buClr>
                <a:schemeClr val="dk1"/>
              </a:buClr>
              <a:buSzPts val="1600"/>
              <a:buNone/>
              <a:defRPr b="1">
                <a:solidFill>
                  <a:schemeClr val="dk1"/>
                </a:solidFill>
              </a:defRPr>
            </a:lvl3pPr>
            <a:lvl4pPr lvl="3" algn="l">
              <a:lnSpc>
                <a:spcPct val="110000"/>
              </a:lnSpc>
              <a:spcBef>
                <a:spcPts val="300"/>
              </a:spcBef>
              <a:spcAft>
                <a:spcPts val="0"/>
              </a:spcAft>
              <a:buClr>
                <a:schemeClr val="dk1"/>
              </a:buClr>
              <a:buSzPts val="1600"/>
              <a:buNone/>
              <a:defRPr b="1">
                <a:solidFill>
                  <a:schemeClr val="dk1"/>
                </a:solidFill>
              </a:defRPr>
            </a:lvl4pPr>
            <a:lvl5pPr lvl="4" algn="l">
              <a:lnSpc>
                <a:spcPct val="110000"/>
              </a:lnSpc>
              <a:spcBef>
                <a:spcPts val="300"/>
              </a:spcBef>
              <a:spcAft>
                <a:spcPts val="0"/>
              </a:spcAft>
              <a:buClr>
                <a:schemeClr val="dk1"/>
              </a:buClr>
              <a:buSzPts val="1600"/>
              <a:buNone/>
              <a:defRPr b="1">
                <a:solidFill>
                  <a:schemeClr val="dk1"/>
                </a:solidFill>
              </a:defRPr>
            </a:lvl5pPr>
            <a:lvl6pPr lvl="5" algn="l">
              <a:lnSpc>
                <a:spcPct val="110000"/>
              </a:lnSpc>
              <a:spcBef>
                <a:spcPts val="300"/>
              </a:spcBef>
              <a:spcAft>
                <a:spcPts val="0"/>
              </a:spcAft>
              <a:buClr>
                <a:schemeClr val="dk1"/>
              </a:buClr>
              <a:buSzPts val="1600"/>
              <a:buNone/>
              <a:defRPr b="1">
                <a:solidFill>
                  <a:schemeClr val="dk1"/>
                </a:solidFill>
              </a:defRPr>
            </a:lvl6pPr>
            <a:lvl7pPr lvl="6" algn="l">
              <a:lnSpc>
                <a:spcPct val="110000"/>
              </a:lnSpc>
              <a:spcBef>
                <a:spcPts val="300"/>
              </a:spcBef>
              <a:spcAft>
                <a:spcPts val="0"/>
              </a:spcAft>
              <a:buClr>
                <a:schemeClr val="dk1"/>
              </a:buClr>
              <a:buSzPts val="1600"/>
              <a:buNone/>
              <a:defRPr b="1">
                <a:solidFill>
                  <a:schemeClr val="dk1"/>
                </a:solidFill>
              </a:defRPr>
            </a:lvl7pPr>
            <a:lvl8pPr lvl="7" algn="l">
              <a:lnSpc>
                <a:spcPct val="110000"/>
              </a:lnSpc>
              <a:spcBef>
                <a:spcPts val="300"/>
              </a:spcBef>
              <a:spcAft>
                <a:spcPts val="0"/>
              </a:spcAft>
              <a:buClr>
                <a:schemeClr val="dk1"/>
              </a:buClr>
              <a:buSzPts val="1600"/>
              <a:buNone/>
              <a:defRPr b="1">
                <a:solidFill>
                  <a:schemeClr val="dk1"/>
                </a:solidFill>
              </a:defRPr>
            </a:lvl8pPr>
            <a:lvl9pPr lvl="8" algn="l">
              <a:lnSpc>
                <a:spcPct val="110000"/>
              </a:lnSpc>
              <a:spcBef>
                <a:spcPts val="300"/>
              </a:spcBef>
              <a:spcAft>
                <a:spcPts val="300"/>
              </a:spcAft>
              <a:buClr>
                <a:schemeClr val="dk1"/>
              </a:buClr>
              <a:buSzPts val="1600"/>
              <a:buNone/>
              <a:defRPr b="1">
                <a:solidFill>
                  <a:schemeClr val="dk1"/>
                </a:solidFill>
              </a:defRPr>
            </a:lvl9pPr>
          </a:lstStyle>
          <a:p>
            <a:endParaRPr/>
          </a:p>
        </p:txBody>
      </p:sp>
      <p:sp>
        <p:nvSpPr>
          <p:cNvPr id="68" name="Google Shape;68;p19"/>
          <p:cNvSpPr txBox="1">
            <a:spLocks noGrp="1"/>
          </p:cNvSpPr>
          <p:nvPr>
            <p:ph type="ctrTitle"/>
          </p:nvPr>
        </p:nvSpPr>
        <p:spPr>
          <a:xfrm>
            <a:off x="552502" y="404800"/>
            <a:ext cx="7273874" cy="719880"/>
          </a:xfrm>
          <a:prstGeom prst="rect">
            <a:avLst/>
          </a:prstGeom>
          <a:noFill/>
          <a:ln>
            <a:noFill/>
          </a:ln>
        </p:spPr>
        <p:txBody>
          <a:bodyPr spcFirstLastPara="1" wrap="square" lIns="0" tIns="0" rIns="0" bIns="18000" anchor="t" anchorCtr="0">
            <a:noAutofit/>
          </a:bodyPr>
          <a:lstStyle>
            <a:lvl1pPr lvl="0" algn="l">
              <a:spcBef>
                <a:spcPts val="0"/>
              </a:spcBef>
              <a:spcAft>
                <a:spcPts val="0"/>
              </a:spcAft>
              <a:buClr>
                <a:schemeClr val="accen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wischentitel Welle">
  <p:cSld name="Zwischentitel Welle">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0"/>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20" descr="K:\LPKF\05_Präsentationsgestaltung\2015\Hauptversammlung\_input\LPKF_HV_PPT_Basis\_Datensatz\11_Welle.png"/>
          <p:cNvPicPr preferRelativeResize="0"/>
          <p:nvPr/>
        </p:nvPicPr>
        <p:blipFill rotWithShape="1">
          <a:blip r:embed="rId2">
            <a:alphaModFix/>
          </a:blip>
          <a:srcRect b="-1"/>
          <a:stretch/>
        </p:blipFill>
        <p:spPr>
          <a:xfrm>
            <a:off x="1587" y="2094614"/>
            <a:ext cx="12193588" cy="476338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mit Bild">
  <p:cSld name="Agenda mit Bild">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1"/>
          <p:cNvSpPr>
            <a:spLocks noGrp="1"/>
          </p:cNvSpPr>
          <p:nvPr>
            <p:ph type="pic" idx="2"/>
          </p:nvPr>
        </p:nvSpPr>
        <p:spPr>
          <a:xfrm>
            <a:off x="0" y="1206276"/>
            <a:ext cx="12195175" cy="5651723"/>
          </a:xfrm>
          <a:prstGeom prst="rect">
            <a:avLst/>
          </a:prstGeom>
          <a:noFill/>
          <a:ln>
            <a:noFill/>
          </a:ln>
        </p:spPr>
      </p:sp>
      <p:sp>
        <p:nvSpPr>
          <p:cNvPr id="79" name="Google Shape;79;p21"/>
          <p:cNvSpPr txBox="1">
            <a:spLocks noGrp="1"/>
          </p:cNvSpPr>
          <p:nvPr>
            <p:ph type="body" idx="1"/>
          </p:nvPr>
        </p:nvSpPr>
        <p:spPr>
          <a:xfrm>
            <a:off x="552449" y="1557338"/>
            <a:ext cx="3457575" cy="719137"/>
          </a:xfrm>
          <a:prstGeom prst="rect">
            <a:avLst/>
          </a:prstGeom>
          <a:solidFill>
            <a:srgbClr val="FFFFFF">
              <a:alpha val="60000"/>
            </a:srgbClr>
          </a:solidFill>
          <a:ln w="12700" cap="flat" cmpd="sng">
            <a:solidFill>
              <a:srgbClr val="CCCCCC"/>
            </a:solidFill>
            <a:prstDash val="solid"/>
            <a:round/>
            <a:headEnd type="none" w="sm" len="sm"/>
            <a:tailEnd type="none" w="sm" len="sm"/>
          </a:ln>
        </p:spPr>
        <p:txBody>
          <a:bodyPr spcFirstLastPara="1" wrap="square" lIns="144000" tIns="0" rIns="144000" bIns="0" anchor="ctr" anchorCtr="0">
            <a:noAutofit/>
          </a:bodyPr>
          <a:lstStyle>
            <a:lvl1pPr marL="457200" lvl="0" indent="-228600" algn="l">
              <a:lnSpc>
                <a:spcPct val="100000"/>
              </a:lnSpc>
              <a:spcBef>
                <a:spcPts val="0"/>
              </a:spcBef>
              <a:spcAft>
                <a:spcPts val="0"/>
              </a:spcAft>
              <a:buClr>
                <a:srgbClr val="7F7F7F"/>
              </a:buClr>
              <a:buSzPts val="1800"/>
              <a:buFont typeface="Arial"/>
              <a:buNone/>
              <a:defRPr sz="1800" b="1">
                <a:solidFill>
                  <a:srgbClr val="7F7F7F"/>
                </a:solidFill>
              </a:defRPr>
            </a:lvl1pPr>
            <a:lvl2pPr marL="914400" lvl="1" indent="-228600" algn="l">
              <a:lnSpc>
                <a:spcPct val="100000"/>
              </a:lnSpc>
              <a:spcBef>
                <a:spcPts val="0"/>
              </a:spcBef>
              <a:spcAft>
                <a:spcPts val="0"/>
              </a:spcAft>
              <a:buClr>
                <a:schemeClr val="dk1"/>
              </a:buClr>
              <a:buSzPts val="1800"/>
              <a:buFont typeface="Arial"/>
              <a:buNone/>
              <a:defRPr sz="1800" b="1">
                <a:solidFill>
                  <a:schemeClr val="dk1"/>
                </a:solidFill>
              </a:defRPr>
            </a:lvl2pPr>
            <a:lvl3pPr marL="1371600" lvl="2" indent="-228600" algn="l">
              <a:lnSpc>
                <a:spcPct val="100000"/>
              </a:lnSpc>
              <a:spcBef>
                <a:spcPts val="0"/>
              </a:spcBef>
              <a:spcAft>
                <a:spcPts val="0"/>
              </a:spcAft>
              <a:buClr>
                <a:schemeClr val="dk1"/>
              </a:buClr>
              <a:buSzPts val="1800"/>
              <a:buNone/>
              <a:defRPr sz="1800" b="1">
                <a:solidFill>
                  <a:schemeClr val="dk1"/>
                </a:solidFill>
              </a:defRPr>
            </a:lvl3pPr>
            <a:lvl4pPr marL="1828800" lvl="3" indent="-228600" algn="l">
              <a:lnSpc>
                <a:spcPct val="100000"/>
              </a:lnSpc>
              <a:spcBef>
                <a:spcPts val="0"/>
              </a:spcBef>
              <a:spcAft>
                <a:spcPts val="0"/>
              </a:spcAft>
              <a:buClr>
                <a:schemeClr val="dk1"/>
              </a:buClr>
              <a:buSzPts val="1800"/>
              <a:buNone/>
              <a:defRPr sz="1800" b="1">
                <a:solidFill>
                  <a:schemeClr val="dk1"/>
                </a:solidFill>
              </a:defRPr>
            </a:lvl4pPr>
            <a:lvl5pPr marL="2286000" lvl="4" indent="-228600" algn="l">
              <a:lnSpc>
                <a:spcPct val="100000"/>
              </a:lnSpc>
              <a:spcBef>
                <a:spcPts val="0"/>
              </a:spcBef>
              <a:spcAft>
                <a:spcPts val="0"/>
              </a:spcAft>
              <a:buClr>
                <a:schemeClr val="dk1"/>
              </a:buClr>
              <a:buSzPts val="1800"/>
              <a:buNone/>
              <a:defRPr sz="1800" b="1">
                <a:solidFill>
                  <a:schemeClr val="dk1"/>
                </a:solidFill>
              </a:defRPr>
            </a:lvl5pPr>
            <a:lvl6pPr marL="2743200" lvl="5" indent="-228600" algn="l">
              <a:lnSpc>
                <a:spcPct val="100000"/>
              </a:lnSpc>
              <a:spcBef>
                <a:spcPts val="0"/>
              </a:spcBef>
              <a:spcAft>
                <a:spcPts val="0"/>
              </a:spcAft>
              <a:buClr>
                <a:schemeClr val="dk1"/>
              </a:buClr>
              <a:buSzPts val="1800"/>
              <a:buNone/>
              <a:defRPr sz="1800" b="1">
                <a:solidFill>
                  <a:schemeClr val="dk1"/>
                </a:solidFill>
              </a:defRPr>
            </a:lvl6pPr>
            <a:lvl7pPr marL="3200400" lvl="6" indent="-228600" algn="l">
              <a:lnSpc>
                <a:spcPct val="100000"/>
              </a:lnSpc>
              <a:spcBef>
                <a:spcPts val="0"/>
              </a:spcBef>
              <a:spcAft>
                <a:spcPts val="0"/>
              </a:spcAft>
              <a:buClr>
                <a:schemeClr val="dk1"/>
              </a:buClr>
              <a:buSzPts val="1800"/>
              <a:buNone/>
              <a:defRPr sz="1800" b="1">
                <a:solidFill>
                  <a:schemeClr val="dk1"/>
                </a:solidFill>
              </a:defRPr>
            </a:lvl7pPr>
            <a:lvl8pPr marL="3657600" lvl="7" indent="-228600" algn="l">
              <a:lnSpc>
                <a:spcPct val="100000"/>
              </a:lnSpc>
              <a:spcBef>
                <a:spcPts val="0"/>
              </a:spcBef>
              <a:spcAft>
                <a:spcPts val="0"/>
              </a:spcAft>
              <a:buClr>
                <a:schemeClr val="dk1"/>
              </a:buClr>
              <a:buSzPts val="1800"/>
              <a:buNone/>
              <a:defRPr sz="1800" b="1">
                <a:solidFill>
                  <a:schemeClr val="dk1"/>
                </a:solidFill>
              </a:defRPr>
            </a:lvl8pPr>
            <a:lvl9pPr marL="4114800" lvl="8" indent="-228600"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0" name="Google Shape;80;p21"/>
          <p:cNvSpPr txBox="1">
            <a:spLocks noGrp="1"/>
          </p:cNvSpPr>
          <p:nvPr>
            <p:ph type="body" idx="3"/>
          </p:nvPr>
        </p:nvSpPr>
        <p:spPr>
          <a:xfrm>
            <a:off x="552449" y="2493833"/>
            <a:ext cx="3457575" cy="719137"/>
          </a:xfrm>
          <a:prstGeom prst="rect">
            <a:avLst/>
          </a:prstGeom>
          <a:solidFill>
            <a:srgbClr val="FFFFFF">
              <a:alpha val="60000"/>
            </a:srgbClr>
          </a:solidFill>
          <a:ln w="12700" cap="flat" cmpd="sng">
            <a:solidFill>
              <a:srgbClr val="CCCCCC"/>
            </a:solidFill>
            <a:prstDash val="solid"/>
            <a:round/>
            <a:headEnd type="none" w="sm" len="sm"/>
            <a:tailEnd type="none" w="sm" len="sm"/>
          </a:ln>
        </p:spPr>
        <p:txBody>
          <a:bodyPr spcFirstLastPara="1" wrap="square" lIns="144000" tIns="0" rIns="144000" bIns="0" anchor="ctr" anchorCtr="0">
            <a:noAutofit/>
          </a:bodyPr>
          <a:lstStyle>
            <a:lvl1pPr marL="457200" lvl="0" indent="-228600" algn="l">
              <a:lnSpc>
                <a:spcPct val="100000"/>
              </a:lnSpc>
              <a:spcBef>
                <a:spcPts val="0"/>
              </a:spcBef>
              <a:spcAft>
                <a:spcPts val="0"/>
              </a:spcAft>
              <a:buClr>
                <a:srgbClr val="7F7F7F"/>
              </a:buClr>
              <a:buSzPts val="1800"/>
              <a:buFont typeface="Arial"/>
              <a:buNone/>
              <a:defRPr sz="1800" b="1">
                <a:solidFill>
                  <a:srgbClr val="7F7F7F"/>
                </a:solidFill>
              </a:defRPr>
            </a:lvl1pPr>
            <a:lvl2pPr marL="914400" lvl="1" indent="-228600" algn="l">
              <a:lnSpc>
                <a:spcPct val="100000"/>
              </a:lnSpc>
              <a:spcBef>
                <a:spcPts val="0"/>
              </a:spcBef>
              <a:spcAft>
                <a:spcPts val="0"/>
              </a:spcAft>
              <a:buClr>
                <a:schemeClr val="dk1"/>
              </a:buClr>
              <a:buSzPts val="1800"/>
              <a:buFont typeface="Arial"/>
              <a:buNone/>
              <a:defRPr sz="1800" b="1">
                <a:solidFill>
                  <a:schemeClr val="dk1"/>
                </a:solidFill>
              </a:defRPr>
            </a:lvl2pPr>
            <a:lvl3pPr marL="1371600" lvl="2" indent="-228600" algn="l">
              <a:lnSpc>
                <a:spcPct val="100000"/>
              </a:lnSpc>
              <a:spcBef>
                <a:spcPts val="0"/>
              </a:spcBef>
              <a:spcAft>
                <a:spcPts val="0"/>
              </a:spcAft>
              <a:buClr>
                <a:schemeClr val="dk1"/>
              </a:buClr>
              <a:buSzPts val="1800"/>
              <a:buNone/>
              <a:defRPr sz="1800" b="1">
                <a:solidFill>
                  <a:schemeClr val="dk1"/>
                </a:solidFill>
              </a:defRPr>
            </a:lvl3pPr>
            <a:lvl4pPr marL="1828800" lvl="3" indent="-228600" algn="l">
              <a:lnSpc>
                <a:spcPct val="100000"/>
              </a:lnSpc>
              <a:spcBef>
                <a:spcPts val="0"/>
              </a:spcBef>
              <a:spcAft>
                <a:spcPts val="0"/>
              </a:spcAft>
              <a:buClr>
                <a:schemeClr val="dk1"/>
              </a:buClr>
              <a:buSzPts val="1800"/>
              <a:buNone/>
              <a:defRPr sz="1800" b="1">
                <a:solidFill>
                  <a:schemeClr val="dk1"/>
                </a:solidFill>
              </a:defRPr>
            </a:lvl4pPr>
            <a:lvl5pPr marL="2286000" lvl="4" indent="-228600" algn="l">
              <a:lnSpc>
                <a:spcPct val="100000"/>
              </a:lnSpc>
              <a:spcBef>
                <a:spcPts val="0"/>
              </a:spcBef>
              <a:spcAft>
                <a:spcPts val="0"/>
              </a:spcAft>
              <a:buClr>
                <a:schemeClr val="dk1"/>
              </a:buClr>
              <a:buSzPts val="1800"/>
              <a:buNone/>
              <a:defRPr sz="1800" b="1">
                <a:solidFill>
                  <a:schemeClr val="dk1"/>
                </a:solidFill>
              </a:defRPr>
            </a:lvl5pPr>
            <a:lvl6pPr marL="2743200" lvl="5" indent="-228600" algn="l">
              <a:lnSpc>
                <a:spcPct val="100000"/>
              </a:lnSpc>
              <a:spcBef>
                <a:spcPts val="0"/>
              </a:spcBef>
              <a:spcAft>
                <a:spcPts val="0"/>
              </a:spcAft>
              <a:buClr>
                <a:schemeClr val="dk1"/>
              </a:buClr>
              <a:buSzPts val="1800"/>
              <a:buNone/>
              <a:defRPr sz="1800" b="1">
                <a:solidFill>
                  <a:schemeClr val="dk1"/>
                </a:solidFill>
              </a:defRPr>
            </a:lvl6pPr>
            <a:lvl7pPr marL="3200400" lvl="6" indent="-228600" algn="l">
              <a:lnSpc>
                <a:spcPct val="100000"/>
              </a:lnSpc>
              <a:spcBef>
                <a:spcPts val="0"/>
              </a:spcBef>
              <a:spcAft>
                <a:spcPts val="0"/>
              </a:spcAft>
              <a:buClr>
                <a:schemeClr val="dk1"/>
              </a:buClr>
              <a:buSzPts val="1800"/>
              <a:buNone/>
              <a:defRPr sz="1800" b="1">
                <a:solidFill>
                  <a:schemeClr val="dk1"/>
                </a:solidFill>
              </a:defRPr>
            </a:lvl7pPr>
            <a:lvl8pPr marL="3657600" lvl="7" indent="-228600" algn="l">
              <a:lnSpc>
                <a:spcPct val="100000"/>
              </a:lnSpc>
              <a:spcBef>
                <a:spcPts val="0"/>
              </a:spcBef>
              <a:spcAft>
                <a:spcPts val="0"/>
              </a:spcAft>
              <a:buClr>
                <a:schemeClr val="dk1"/>
              </a:buClr>
              <a:buSzPts val="1800"/>
              <a:buNone/>
              <a:defRPr sz="1800" b="1">
                <a:solidFill>
                  <a:schemeClr val="dk1"/>
                </a:solidFill>
              </a:defRPr>
            </a:lvl8pPr>
            <a:lvl9pPr marL="4114800" lvl="8" indent="-228600"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1" name="Google Shape;81;p21"/>
          <p:cNvSpPr txBox="1">
            <a:spLocks noGrp="1"/>
          </p:cNvSpPr>
          <p:nvPr>
            <p:ph type="body" idx="4"/>
          </p:nvPr>
        </p:nvSpPr>
        <p:spPr>
          <a:xfrm>
            <a:off x="552449" y="3429963"/>
            <a:ext cx="3457575" cy="719137"/>
          </a:xfrm>
          <a:prstGeom prst="rect">
            <a:avLst/>
          </a:prstGeom>
          <a:solidFill>
            <a:srgbClr val="FFFFFF">
              <a:alpha val="60000"/>
            </a:srgbClr>
          </a:solidFill>
          <a:ln w="12700" cap="flat" cmpd="sng">
            <a:solidFill>
              <a:srgbClr val="CCCCCC"/>
            </a:solidFill>
            <a:prstDash val="solid"/>
            <a:round/>
            <a:headEnd type="none" w="sm" len="sm"/>
            <a:tailEnd type="none" w="sm" len="sm"/>
          </a:ln>
        </p:spPr>
        <p:txBody>
          <a:bodyPr spcFirstLastPara="1" wrap="square" lIns="144000" tIns="0" rIns="144000" bIns="0" anchor="ctr" anchorCtr="0">
            <a:noAutofit/>
          </a:bodyPr>
          <a:lstStyle>
            <a:lvl1pPr marL="457200" lvl="0" indent="-228600" algn="l">
              <a:lnSpc>
                <a:spcPct val="100000"/>
              </a:lnSpc>
              <a:spcBef>
                <a:spcPts val="0"/>
              </a:spcBef>
              <a:spcAft>
                <a:spcPts val="0"/>
              </a:spcAft>
              <a:buClr>
                <a:srgbClr val="7F7F7F"/>
              </a:buClr>
              <a:buSzPts val="1800"/>
              <a:buFont typeface="Arial"/>
              <a:buNone/>
              <a:defRPr sz="1800" b="1">
                <a:solidFill>
                  <a:srgbClr val="7F7F7F"/>
                </a:solidFill>
              </a:defRPr>
            </a:lvl1pPr>
            <a:lvl2pPr marL="914400" lvl="1" indent="-228600" algn="l">
              <a:lnSpc>
                <a:spcPct val="100000"/>
              </a:lnSpc>
              <a:spcBef>
                <a:spcPts val="0"/>
              </a:spcBef>
              <a:spcAft>
                <a:spcPts val="0"/>
              </a:spcAft>
              <a:buClr>
                <a:schemeClr val="dk1"/>
              </a:buClr>
              <a:buSzPts val="1800"/>
              <a:buFont typeface="Arial"/>
              <a:buNone/>
              <a:defRPr sz="1800" b="1">
                <a:solidFill>
                  <a:schemeClr val="dk1"/>
                </a:solidFill>
              </a:defRPr>
            </a:lvl2pPr>
            <a:lvl3pPr marL="1371600" lvl="2" indent="-228600" algn="l">
              <a:lnSpc>
                <a:spcPct val="100000"/>
              </a:lnSpc>
              <a:spcBef>
                <a:spcPts val="0"/>
              </a:spcBef>
              <a:spcAft>
                <a:spcPts val="0"/>
              </a:spcAft>
              <a:buClr>
                <a:schemeClr val="dk1"/>
              </a:buClr>
              <a:buSzPts val="1800"/>
              <a:buNone/>
              <a:defRPr sz="1800" b="1">
                <a:solidFill>
                  <a:schemeClr val="dk1"/>
                </a:solidFill>
              </a:defRPr>
            </a:lvl3pPr>
            <a:lvl4pPr marL="1828800" lvl="3" indent="-228600" algn="l">
              <a:lnSpc>
                <a:spcPct val="100000"/>
              </a:lnSpc>
              <a:spcBef>
                <a:spcPts val="0"/>
              </a:spcBef>
              <a:spcAft>
                <a:spcPts val="0"/>
              </a:spcAft>
              <a:buClr>
                <a:schemeClr val="dk1"/>
              </a:buClr>
              <a:buSzPts val="1800"/>
              <a:buNone/>
              <a:defRPr sz="1800" b="1">
                <a:solidFill>
                  <a:schemeClr val="dk1"/>
                </a:solidFill>
              </a:defRPr>
            </a:lvl4pPr>
            <a:lvl5pPr marL="2286000" lvl="4" indent="-228600" algn="l">
              <a:lnSpc>
                <a:spcPct val="100000"/>
              </a:lnSpc>
              <a:spcBef>
                <a:spcPts val="0"/>
              </a:spcBef>
              <a:spcAft>
                <a:spcPts val="0"/>
              </a:spcAft>
              <a:buClr>
                <a:schemeClr val="dk1"/>
              </a:buClr>
              <a:buSzPts val="1800"/>
              <a:buNone/>
              <a:defRPr sz="1800" b="1">
                <a:solidFill>
                  <a:schemeClr val="dk1"/>
                </a:solidFill>
              </a:defRPr>
            </a:lvl5pPr>
            <a:lvl6pPr marL="2743200" lvl="5" indent="-228600" algn="l">
              <a:lnSpc>
                <a:spcPct val="100000"/>
              </a:lnSpc>
              <a:spcBef>
                <a:spcPts val="0"/>
              </a:spcBef>
              <a:spcAft>
                <a:spcPts val="0"/>
              </a:spcAft>
              <a:buClr>
                <a:schemeClr val="dk1"/>
              </a:buClr>
              <a:buSzPts val="1800"/>
              <a:buNone/>
              <a:defRPr sz="1800" b="1">
                <a:solidFill>
                  <a:schemeClr val="dk1"/>
                </a:solidFill>
              </a:defRPr>
            </a:lvl6pPr>
            <a:lvl7pPr marL="3200400" lvl="6" indent="-228600" algn="l">
              <a:lnSpc>
                <a:spcPct val="100000"/>
              </a:lnSpc>
              <a:spcBef>
                <a:spcPts val="0"/>
              </a:spcBef>
              <a:spcAft>
                <a:spcPts val="0"/>
              </a:spcAft>
              <a:buClr>
                <a:schemeClr val="dk1"/>
              </a:buClr>
              <a:buSzPts val="1800"/>
              <a:buNone/>
              <a:defRPr sz="1800" b="1">
                <a:solidFill>
                  <a:schemeClr val="dk1"/>
                </a:solidFill>
              </a:defRPr>
            </a:lvl7pPr>
            <a:lvl8pPr marL="3657600" lvl="7" indent="-228600" algn="l">
              <a:lnSpc>
                <a:spcPct val="100000"/>
              </a:lnSpc>
              <a:spcBef>
                <a:spcPts val="0"/>
              </a:spcBef>
              <a:spcAft>
                <a:spcPts val="0"/>
              </a:spcAft>
              <a:buClr>
                <a:schemeClr val="dk1"/>
              </a:buClr>
              <a:buSzPts val="1800"/>
              <a:buNone/>
              <a:defRPr sz="1800" b="1">
                <a:solidFill>
                  <a:schemeClr val="dk1"/>
                </a:solidFill>
              </a:defRPr>
            </a:lvl8pPr>
            <a:lvl9pPr marL="4114800" lvl="8" indent="-228600"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2" name="Google Shape;82;p21"/>
          <p:cNvSpPr txBox="1">
            <a:spLocks noGrp="1"/>
          </p:cNvSpPr>
          <p:nvPr>
            <p:ph type="body" idx="5"/>
          </p:nvPr>
        </p:nvSpPr>
        <p:spPr>
          <a:xfrm>
            <a:off x="552449" y="4366093"/>
            <a:ext cx="3457575" cy="719137"/>
          </a:xfrm>
          <a:prstGeom prst="rect">
            <a:avLst/>
          </a:prstGeom>
          <a:solidFill>
            <a:srgbClr val="FFFFFF">
              <a:alpha val="60000"/>
            </a:srgbClr>
          </a:solidFill>
          <a:ln w="12700" cap="flat" cmpd="sng">
            <a:solidFill>
              <a:srgbClr val="CCCCCC"/>
            </a:solidFill>
            <a:prstDash val="solid"/>
            <a:round/>
            <a:headEnd type="none" w="sm" len="sm"/>
            <a:tailEnd type="none" w="sm" len="sm"/>
          </a:ln>
        </p:spPr>
        <p:txBody>
          <a:bodyPr spcFirstLastPara="1" wrap="square" lIns="144000" tIns="0" rIns="144000" bIns="0" anchor="ctr" anchorCtr="0">
            <a:noAutofit/>
          </a:bodyPr>
          <a:lstStyle>
            <a:lvl1pPr marL="457200" lvl="0" indent="-228600" algn="l">
              <a:lnSpc>
                <a:spcPct val="100000"/>
              </a:lnSpc>
              <a:spcBef>
                <a:spcPts val="0"/>
              </a:spcBef>
              <a:spcAft>
                <a:spcPts val="0"/>
              </a:spcAft>
              <a:buClr>
                <a:srgbClr val="7F7F7F"/>
              </a:buClr>
              <a:buSzPts val="1800"/>
              <a:buFont typeface="Arial"/>
              <a:buNone/>
              <a:defRPr sz="1800" b="1">
                <a:solidFill>
                  <a:srgbClr val="7F7F7F"/>
                </a:solidFill>
              </a:defRPr>
            </a:lvl1pPr>
            <a:lvl2pPr marL="914400" lvl="1" indent="-228600" algn="l">
              <a:lnSpc>
                <a:spcPct val="100000"/>
              </a:lnSpc>
              <a:spcBef>
                <a:spcPts val="0"/>
              </a:spcBef>
              <a:spcAft>
                <a:spcPts val="0"/>
              </a:spcAft>
              <a:buClr>
                <a:schemeClr val="dk1"/>
              </a:buClr>
              <a:buSzPts val="1800"/>
              <a:buFont typeface="Arial"/>
              <a:buNone/>
              <a:defRPr sz="1800" b="1">
                <a:solidFill>
                  <a:schemeClr val="dk1"/>
                </a:solidFill>
              </a:defRPr>
            </a:lvl2pPr>
            <a:lvl3pPr marL="1371600" lvl="2" indent="-228600" algn="l">
              <a:lnSpc>
                <a:spcPct val="100000"/>
              </a:lnSpc>
              <a:spcBef>
                <a:spcPts val="0"/>
              </a:spcBef>
              <a:spcAft>
                <a:spcPts val="0"/>
              </a:spcAft>
              <a:buClr>
                <a:schemeClr val="dk1"/>
              </a:buClr>
              <a:buSzPts val="1800"/>
              <a:buNone/>
              <a:defRPr sz="1800" b="1">
                <a:solidFill>
                  <a:schemeClr val="dk1"/>
                </a:solidFill>
              </a:defRPr>
            </a:lvl3pPr>
            <a:lvl4pPr marL="1828800" lvl="3" indent="-228600" algn="l">
              <a:lnSpc>
                <a:spcPct val="100000"/>
              </a:lnSpc>
              <a:spcBef>
                <a:spcPts val="0"/>
              </a:spcBef>
              <a:spcAft>
                <a:spcPts val="0"/>
              </a:spcAft>
              <a:buClr>
                <a:schemeClr val="dk1"/>
              </a:buClr>
              <a:buSzPts val="1800"/>
              <a:buNone/>
              <a:defRPr sz="1800" b="1">
                <a:solidFill>
                  <a:schemeClr val="dk1"/>
                </a:solidFill>
              </a:defRPr>
            </a:lvl4pPr>
            <a:lvl5pPr marL="2286000" lvl="4" indent="-228600" algn="l">
              <a:lnSpc>
                <a:spcPct val="100000"/>
              </a:lnSpc>
              <a:spcBef>
                <a:spcPts val="0"/>
              </a:spcBef>
              <a:spcAft>
                <a:spcPts val="0"/>
              </a:spcAft>
              <a:buClr>
                <a:schemeClr val="dk1"/>
              </a:buClr>
              <a:buSzPts val="1800"/>
              <a:buNone/>
              <a:defRPr sz="1800" b="1">
                <a:solidFill>
                  <a:schemeClr val="dk1"/>
                </a:solidFill>
              </a:defRPr>
            </a:lvl5pPr>
            <a:lvl6pPr marL="2743200" lvl="5" indent="-228600" algn="l">
              <a:lnSpc>
                <a:spcPct val="100000"/>
              </a:lnSpc>
              <a:spcBef>
                <a:spcPts val="0"/>
              </a:spcBef>
              <a:spcAft>
                <a:spcPts val="0"/>
              </a:spcAft>
              <a:buClr>
                <a:schemeClr val="dk1"/>
              </a:buClr>
              <a:buSzPts val="1800"/>
              <a:buNone/>
              <a:defRPr sz="1800" b="1">
                <a:solidFill>
                  <a:schemeClr val="dk1"/>
                </a:solidFill>
              </a:defRPr>
            </a:lvl6pPr>
            <a:lvl7pPr marL="3200400" lvl="6" indent="-228600" algn="l">
              <a:lnSpc>
                <a:spcPct val="100000"/>
              </a:lnSpc>
              <a:spcBef>
                <a:spcPts val="0"/>
              </a:spcBef>
              <a:spcAft>
                <a:spcPts val="0"/>
              </a:spcAft>
              <a:buClr>
                <a:schemeClr val="dk1"/>
              </a:buClr>
              <a:buSzPts val="1800"/>
              <a:buNone/>
              <a:defRPr sz="1800" b="1">
                <a:solidFill>
                  <a:schemeClr val="dk1"/>
                </a:solidFill>
              </a:defRPr>
            </a:lvl7pPr>
            <a:lvl8pPr marL="3657600" lvl="7" indent="-228600" algn="l">
              <a:lnSpc>
                <a:spcPct val="100000"/>
              </a:lnSpc>
              <a:spcBef>
                <a:spcPts val="0"/>
              </a:spcBef>
              <a:spcAft>
                <a:spcPts val="0"/>
              </a:spcAft>
              <a:buClr>
                <a:schemeClr val="dk1"/>
              </a:buClr>
              <a:buSzPts val="1800"/>
              <a:buNone/>
              <a:defRPr sz="1800" b="1">
                <a:solidFill>
                  <a:schemeClr val="dk1"/>
                </a:solidFill>
              </a:defRPr>
            </a:lvl8pPr>
            <a:lvl9pPr marL="4114800" lvl="8" indent="-228600"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3" name="Google Shape;83;p21"/>
          <p:cNvSpPr txBox="1">
            <a:spLocks noGrp="1"/>
          </p:cNvSpPr>
          <p:nvPr>
            <p:ph type="body" idx="6"/>
          </p:nvPr>
        </p:nvSpPr>
        <p:spPr>
          <a:xfrm>
            <a:off x="552449" y="5302223"/>
            <a:ext cx="3457575" cy="719137"/>
          </a:xfrm>
          <a:prstGeom prst="rect">
            <a:avLst/>
          </a:prstGeom>
          <a:solidFill>
            <a:srgbClr val="FFFFFF">
              <a:alpha val="60000"/>
            </a:srgbClr>
          </a:solidFill>
          <a:ln w="12700" cap="flat" cmpd="sng">
            <a:solidFill>
              <a:srgbClr val="CCCCCC"/>
            </a:solidFill>
            <a:prstDash val="solid"/>
            <a:round/>
            <a:headEnd type="none" w="sm" len="sm"/>
            <a:tailEnd type="none" w="sm" len="sm"/>
          </a:ln>
        </p:spPr>
        <p:txBody>
          <a:bodyPr spcFirstLastPara="1" wrap="square" lIns="144000" tIns="0" rIns="144000" bIns="0" anchor="ctr" anchorCtr="0">
            <a:noAutofit/>
          </a:bodyPr>
          <a:lstStyle>
            <a:lvl1pPr marL="457200" lvl="0" indent="-228600" algn="l">
              <a:lnSpc>
                <a:spcPct val="100000"/>
              </a:lnSpc>
              <a:spcBef>
                <a:spcPts val="0"/>
              </a:spcBef>
              <a:spcAft>
                <a:spcPts val="0"/>
              </a:spcAft>
              <a:buClr>
                <a:srgbClr val="7F7F7F"/>
              </a:buClr>
              <a:buSzPts val="1800"/>
              <a:buFont typeface="Arial"/>
              <a:buNone/>
              <a:defRPr sz="1800" b="1">
                <a:solidFill>
                  <a:srgbClr val="7F7F7F"/>
                </a:solidFill>
              </a:defRPr>
            </a:lvl1pPr>
            <a:lvl2pPr marL="914400" lvl="1" indent="-228600" algn="l">
              <a:lnSpc>
                <a:spcPct val="100000"/>
              </a:lnSpc>
              <a:spcBef>
                <a:spcPts val="0"/>
              </a:spcBef>
              <a:spcAft>
                <a:spcPts val="0"/>
              </a:spcAft>
              <a:buClr>
                <a:schemeClr val="dk1"/>
              </a:buClr>
              <a:buSzPts val="1800"/>
              <a:buFont typeface="Arial"/>
              <a:buNone/>
              <a:defRPr sz="1800" b="1">
                <a:solidFill>
                  <a:schemeClr val="dk1"/>
                </a:solidFill>
              </a:defRPr>
            </a:lvl2pPr>
            <a:lvl3pPr marL="1371600" lvl="2" indent="-228600" algn="l">
              <a:lnSpc>
                <a:spcPct val="100000"/>
              </a:lnSpc>
              <a:spcBef>
                <a:spcPts val="0"/>
              </a:spcBef>
              <a:spcAft>
                <a:spcPts val="0"/>
              </a:spcAft>
              <a:buClr>
                <a:schemeClr val="dk1"/>
              </a:buClr>
              <a:buSzPts val="1800"/>
              <a:buNone/>
              <a:defRPr sz="1800" b="1">
                <a:solidFill>
                  <a:schemeClr val="dk1"/>
                </a:solidFill>
              </a:defRPr>
            </a:lvl3pPr>
            <a:lvl4pPr marL="1828800" lvl="3" indent="-228600" algn="l">
              <a:lnSpc>
                <a:spcPct val="100000"/>
              </a:lnSpc>
              <a:spcBef>
                <a:spcPts val="0"/>
              </a:spcBef>
              <a:spcAft>
                <a:spcPts val="0"/>
              </a:spcAft>
              <a:buClr>
                <a:schemeClr val="dk1"/>
              </a:buClr>
              <a:buSzPts val="1800"/>
              <a:buNone/>
              <a:defRPr sz="1800" b="1">
                <a:solidFill>
                  <a:schemeClr val="dk1"/>
                </a:solidFill>
              </a:defRPr>
            </a:lvl4pPr>
            <a:lvl5pPr marL="2286000" lvl="4" indent="-228600" algn="l">
              <a:lnSpc>
                <a:spcPct val="100000"/>
              </a:lnSpc>
              <a:spcBef>
                <a:spcPts val="0"/>
              </a:spcBef>
              <a:spcAft>
                <a:spcPts val="0"/>
              </a:spcAft>
              <a:buClr>
                <a:schemeClr val="dk1"/>
              </a:buClr>
              <a:buSzPts val="1800"/>
              <a:buNone/>
              <a:defRPr sz="1800" b="1">
                <a:solidFill>
                  <a:schemeClr val="dk1"/>
                </a:solidFill>
              </a:defRPr>
            </a:lvl5pPr>
            <a:lvl6pPr marL="2743200" lvl="5" indent="-228600" algn="l">
              <a:lnSpc>
                <a:spcPct val="100000"/>
              </a:lnSpc>
              <a:spcBef>
                <a:spcPts val="0"/>
              </a:spcBef>
              <a:spcAft>
                <a:spcPts val="0"/>
              </a:spcAft>
              <a:buClr>
                <a:schemeClr val="dk1"/>
              </a:buClr>
              <a:buSzPts val="1800"/>
              <a:buNone/>
              <a:defRPr sz="1800" b="1">
                <a:solidFill>
                  <a:schemeClr val="dk1"/>
                </a:solidFill>
              </a:defRPr>
            </a:lvl6pPr>
            <a:lvl7pPr marL="3200400" lvl="6" indent="-228600" algn="l">
              <a:lnSpc>
                <a:spcPct val="100000"/>
              </a:lnSpc>
              <a:spcBef>
                <a:spcPts val="0"/>
              </a:spcBef>
              <a:spcAft>
                <a:spcPts val="0"/>
              </a:spcAft>
              <a:buClr>
                <a:schemeClr val="dk1"/>
              </a:buClr>
              <a:buSzPts val="1800"/>
              <a:buNone/>
              <a:defRPr sz="1800" b="1">
                <a:solidFill>
                  <a:schemeClr val="dk1"/>
                </a:solidFill>
              </a:defRPr>
            </a:lvl7pPr>
            <a:lvl8pPr marL="3657600" lvl="7" indent="-228600" algn="l">
              <a:lnSpc>
                <a:spcPct val="100000"/>
              </a:lnSpc>
              <a:spcBef>
                <a:spcPts val="0"/>
              </a:spcBef>
              <a:spcAft>
                <a:spcPts val="0"/>
              </a:spcAft>
              <a:buClr>
                <a:schemeClr val="dk1"/>
              </a:buClr>
              <a:buSzPts val="1800"/>
              <a:buNone/>
              <a:defRPr sz="1800" b="1">
                <a:solidFill>
                  <a:schemeClr val="dk1"/>
                </a:solidFill>
              </a:defRPr>
            </a:lvl8pPr>
            <a:lvl9pPr marL="4114800" lvl="8" indent="-228600" algn="l">
              <a:lnSpc>
                <a:spcPct val="100000"/>
              </a:lnSpc>
              <a:spcBef>
                <a:spcPts val="0"/>
              </a:spcBef>
              <a:spcAft>
                <a:spcPts val="0"/>
              </a:spcAft>
              <a:buClr>
                <a:schemeClr val="dk1"/>
              </a:buClr>
              <a:buSzPts val="1800"/>
              <a:buNone/>
              <a:defRPr sz="1800" b="1">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11"/>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lvl1pPr marR="0" lvl="0" algn="l" rtl="0">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1"/>
          <p:cNvSpPr txBox="1">
            <a:spLocks noGrp="1"/>
          </p:cNvSpPr>
          <p:nvPr>
            <p:ph type="body" idx="1"/>
          </p:nvPr>
        </p:nvSpPr>
        <p:spPr>
          <a:xfrm>
            <a:off x="552450" y="1557339"/>
            <a:ext cx="11090276" cy="4608511"/>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10000"/>
              </a:lnSpc>
              <a:spcBef>
                <a:spcPts val="300"/>
              </a:spcBef>
              <a:spcAft>
                <a:spcPts val="30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 name="Google Shape;11;p11"/>
          <p:cNvSpPr txBox="1">
            <a:spLocks noGrp="1"/>
          </p:cNvSpPr>
          <p:nvPr>
            <p:ph type="ftr" idx="11"/>
          </p:nvPr>
        </p:nvSpPr>
        <p:spPr>
          <a:xfrm>
            <a:off x="554139" y="6453352"/>
            <a:ext cx="10512000" cy="144000"/>
          </a:xfrm>
          <a:prstGeom prst="rect">
            <a:avLst/>
          </a:prstGeom>
          <a:noFill/>
          <a:ln>
            <a:noFill/>
          </a:ln>
        </p:spPr>
        <p:txBody>
          <a:bodyPr spcFirstLastPara="1" wrap="square" lIns="0" tIns="18000" rIns="0" bIns="0" anchor="t" anchorCtr="0">
            <a:noAutofit/>
          </a:bodyPr>
          <a:lstStyle>
            <a:lvl1pPr marR="0" lvl="0"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 name="Google Shape;13;p11"/>
          <p:cNvCxnSpPr/>
          <p:nvPr/>
        </p:nvCxnSpPr>
        <p:spPr>
          <a:xfrm>
            <a:off x="0" y="1196690"/>
            <a:ext cx="12195175" cy="0"/>
          </a:xfrm>
          <a:prstGeom prst="straightConnector1">
            <a:avLst/>
          </a:prstGeom>
          <a:gradFill>
            <a:gsLst>
              <a:gs pos="0">
                <a:srgbClr val="D7D7D7"/>
              </a:gs>
              <a:gs pos="100000">
                <a:srgbClr val="BEBEBE"/>
              </a:gs>
            </a:gsLst>
            <a:lin ang="0" scaled="0"/>
          </a:gradFill>
          <a:ln w="12700" cap="flat" cmpd="sng">
            <a:solidFill>
              <a:srgbClr val="B2B2B2"/>
            </a:solidFill>
            <a:prstDash val="solid"/>
            <a:round/>
            <a:headEnd type="none" w="sm" len="sm"/>
            <a:tailEnd type="none" w="sm" len="sm"/>
          </a:ln>
        </p:spPr>
      </p:cxnSp>
      <p:pic>
        <p:nvPicPr>
          <p:cNvPr id="14" name="Google Shape;14;p11" descr="J:\Marketing\Corporate Design Manual\CD_Manual Jenko\Logos\LPKF_AG\LPKF_Logo_RGB.emf"/>
          <p:cNvPicPr preferRelativeResize="0"/>
          <p:nvPr/>
        </p:nvPicPr>
        <p:blipFill rotWithShape="1">
          <a:blip r:embed="rId15">
            <a:alphaModFix/>
          </a:blip>
          <a:srcRect/>
          <a:stretch/>
        </p:blipFill>
        <p:spPr>
          <a:xfrm>
            <a:off x="10109451" y="332571"/>
            <a:ext cx="1532906" cy="576150"/>
          </a:xfrm>
          <a:prstGeom prst="rect">
            <a:avLst/>
          </a:prstGeom>
          <a:noFill/>
          <a:ln>
            <a:noFill/>
          </a:ln>
        </p:spPr>
      </p:pic>
      <p:grpSp>
        <p:nvGrpSpPr>
          <p:cNvPr id="15" name="Google Shape;15;p11"/>
          <p:cNvGrpSpPr/>
          <p:nvPr/>
        </p:nvGrpSpPr>
        <p:grpSpPr>
          <a:xfrm>
            <a:off x="-167101" y="-171400"/>
            <a:ext cx="11809304" cy="6336652"/>
            <a:chOff x="-167101" y="-171400"/>
            <a:chExt cx="11809304" cy="6336652"/>
          </a:xfrm>
        </p:grpSpPr>
        <p:grpSp>
          <p:nvGrpSpPr>
            <p:cNvPr id="16" name="Google Shape;16;p11"/>
            <p:cNvGrpSpPr/>
            <p:nvPr/>
          </p:nvGrpSpPr>
          <p:grpSpPr>
            <a:xfrm>
              <a:off x="-167101" y="1556740"/>
              <a:ext cx="72000" cy="4608512"/>
              <a:chOff x="-396690" y="1556740"/>
              <a:chExt cx="288000" cy="4608512"/>
            </a:xfrm>
          </p:grpSpPr>
          <p:cxnSp>
            <p:nvCxnSpPr>
              <p:cNvPr id="17" name="Google Shape;17;p11"/>
              <p:cNvCxnSpPr/>
              <p:nvPr/>
            </p:nvCxnSpPr>
            <p:spPr>
              <a:xfrm>
                <a:off x="-396690" y="1556740"/>
                <a:ext cx="288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18" name="Google Shape;18;p11"/>
              <p:cNvCxnSpPr/>
              <p:nvPr/>
            </p:nvCxnSpPr>
            <p:spPr>
              <a:xfrm>
                <a:off x="-396690" y="6165252"/>
                <a:ext cx="288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grpSp>
        <p:grpSp>
          <p:nvGrpSpPr>
            <p:cNvPr id="19" name="Google Shape;19;p11"/>
            <p:cNvGrpSpPr/>
            <p:nvPr/>
          </p:nvGrpSpPr>
          <p:grpSpPr>
            <a:xfrm>
              <a:off x="552970" y="-171400"/>
              <a:ext cx="11089233" cy="72000"/>
              <a:chOff x="552970" y="-171400"/>
              <a:chExt cx="11089233" cy="72000"/>
            </a:xfrm>
          </p:grpSpPr>
          <p:cxnSp>
            <p:nvCxnSpPr>
              <p:cNvPr id="20" name="Google Shape;20;p11"/>
              <p:cNvCxnSpPr/>
              <p:nvPr/>
            </p:nvCxnSpPr>
            <p:spPr>
              <a:xfrm rot="5400000">
                <a:off x="516970"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1" name="Google Shape;21;p11"/>
              <p:cNvCxnSpPr/>
              <p:nvPr/>
            </p:nvCxnSpPr>
            <p:spPr>
              <a:xfrm rot="5400000">
                <a:off x="11606203"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2" name="Google Shape;22;p11"/>
              <p:cNvCxnSpPr/>
              <p:nvPr/>
            </p:nvCxnSpPr>
            <p:spPr>
              <a:xfrm rot="5400000">
                <a:off x="4333395"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3" name="Google Shape;23;p11"/>
              <p:cNvCxnSpPr/>
              <p:nvPr/>
            </p:nvCxnSpPr>
            <p:spPr>
              <a:xfrm rot="5400000">
                <a:off x="3973354"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4" name="Google Shape;24;p11"/>
              <p:cNvCxnSpPr/>
              <p:nvPr/>
            </p:nvCxnSpPr>
            <p:spPr>
              <a:xfrm rot="5400000">
                <a:off x="6241607"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5" name="Google Shape;25;p11"/>
              <p:cNvCxnSpPr/>
              <p:nvPr/>
            </p:nvCxnSpPr>
            <p:spPr>
              <a:xfrm rot="5400000">
                <a:off x="5881567"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6" name="Google Shape;26;p11"/>
              <p:cNvCxnSpPr/>
              <p:nvPr/>
            </p:nvCxnSpPr>
            <p:spPr>
              <a:xfrm rot="5400000">
                <a:off x="7789779"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cxnSp>
            <p:nvCxnSpPr>
              <p:cNvPr id="27" name="Google Shape;27;p11"/>
              <p:cNvCxnSpPr/>
              <p:nvPr/>
            </p:nvCxnSpPr>
            <p:spPr>
              <a:xfrm rot="5400000">
                <a:off x="8149819" y="-135400"/>
                <a:ext cx="72000" cy="0"/>
              </a:xfrm>
              <a:prstGeom prst="straightConnector1">
                <a:avLst/>
              </a:prstGeom>
              <a:gradFill>
                <a:gsLst>
                  <a:gs pos="0">
                    <a:srgbClr val="D7D7D7"/>
                  </a:gs>
                  <a:gs pos="100000">
                    <a:srgbClr val="BEBEBE"/>
                  </a:gs>
                </a:gsLst>
                <a:lin ang="0" scaled="0"/>
              </a:gradFill>
              <a:ln w="9525" cap="flat" cmpd="sng">
                <a:solidFill>
                  <a:srgbClr val="7F7F7F"/>
                </a:solidFill>
                <a:prstDash val="solid"/>
                <a:round/>
                <a:headEnd type="none" w="sm" len="sm"/>
                <a:tailEnd type="none" w="sm" len="sm"/>
              </a:ln>
            </p:spPr>
          </p:cxnSp>
        </p:gr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82" r:id="rId11"/>
    <p:sldLayoutId id="2147483680" r:id="rId12"/>
    <p:sldLayoutId id="214748368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84">
          <p15:clr>
            <a:srgbClr val="F26B43"/>
          </p15:clr>
        </p15:guide>
        <p15:guide id="2" pos="348">
          <p15:clr>
            <a:srgbClr val="F26B43"/>
          </p15:clr>
        </p15:guide>
        <p15:guide id="3" orient="horz" pos="981">
          <p15:clr>
            <a:srgbClr val="F26B43"/>
          </p15:clr>
        </p15:guide>
        <p15:guide id="4" pos="2526">
          <p15:clr>
            <a:srgbClr val="F26B43"/>
          </p15:clr>
        </p15:guide>
        <p15:guide id="5" pos="2752">
          <p15:clr>
            <a:srgbClr val="F26B43"/>
          </p15:clr>
        </p15:guide>
        <p15:guide id="6" pos="4930">
          <p15:clr>
            <a:srgbClr val="F26B43"/>
          </p15:clr>
        </p15:guide>
        <p15:guide id="7" pos="5156">
          <p15:clr>
            <a:srgbClr val="F26B43"/>
          </p15:clr>
        </p15:guide>
        <p15:guide id="8" pos="7334">
          <p15:clr>
            <a:srgbClr val="F26B43"/>
          </p15:clr>
        </p15:guide>
        <p15:guide id="9" pos="3728">
          <p15:clr>
            <a:srgbClr val="F26B43"/>
          </p15:clr>
        </p15:guide>
        <p15:guide id="10" pos="39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A7B8A4-ABCC-D9A5-163D-95AADEB96E20}"/>
              </a:ext>
            </a:extLst>
          </p:cNvPr>
          <p:cNvSpPr/>
          <p:nvPr userDrawn="1"/>
        </p:nvSpPr>
        <p:spPr>
          <a:xfrm>
            <a:off x="11585416" y="0"/>
            <a:ext cx="60975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 name="Title Placeholder 1"/>
          <p:cNvSpPr>
            <a:spLocks noGrp="1"/>
          </p:cNvSpPr>
          <p:nvPr>
            <p:ph type="title"/>
          </p:nvPr>
        </p:nvSpPr>
        <p:spPr>
          <a:xfrm>
            <a:off x="599173" y="619624"/>
            <a:ext cx="10372250" cy="960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9173" y="1955208"/>
            <a:ext cx="10372250" cy="42831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rot="16200000">
            <a:off x="9832895" y="2011315"/>
            <a:ext cx="4114800" cy="365220"/>
          </a:xfrm>
          <a:prstGeom prst="rect">
            <a:avLst/>
          </a:prstGeom>
        </p:spPr>
        <p:txBody>
          <a:bodyPr vert="horz" lIns="91440" tIns="45720" rIns="91440" bIns="45720" rtlCol="0" anchor="ctr"/>
          <a:lstStyle>
            <a:lvl1pPr algn="r">
              <a:defRPr sz="1400" b="1">
                <a:solidFill>
                  <a:schemeClr val="bg1"/>
                </a:solidFill>
              </a:defRPr>
            </a:lvl1pPr>
          </a:lstStyle>
          <a:p>
            <a:r>
              <a:rPr lang="en-ID" dirty="0"/>
              <a:t>	PRESENTATION TITLE</a:t>
            </a:r>
          </a:p>
        </p:txBody>
      </p:sp>
      <p:sp>
        <p:nvSpPr>
          <p:cNvPr id="6" name="Slide Number Placeholder 5"/>
          <p:cNvSpPr>
            <a:spLocks noGrp="1"/>
          </p:cNvSpPr>
          <p:nvPr>
            <p:ph type="sldNum" sz="quarter" idx="4"/>
          </p:nvPr>
        </p:nvSpPr>
        <p:spPr>
          <a:xfrm>
            <a:off x="11587644" y="6367047"/>
            <a:ext cx="609759" cy="365125"/>
          </a:xfrm>
          <a:prstGeom prst="rect">
            <a:avLst/>
          </a:prstGeom>
        </p:spPr>
        <p:txBody>
          <a:bodyPr vert="horz" lIns="91440" tIns="45720" rIns="91440" bIns="45720" rtlCol="0" anchor="ctr"/>
          <a:lstStyle>
            <a:lvl1pPr algn="ctr">
              <a:defRPr sz="1210" b="1">
                <a:solidFill>
                  <a:schemeClr val="bg1"/>
                </a:solidFill>
              </a:defRPr>
            </a:lvl1pPr>
          </a:lstStyle>
          <a:p>
            <a:fld id="{CF6F24BE-8BEB-403A-BDCC-38E201D0662D}" type="slidenum">
              <a:rPr lang="en-ID" smtClean="0"/>
              <a:pPr/>
              <a:t>‹#›</a:t>
            </a:fld>
            <a:endParaRPr lang="en-ID" dirty="0"/>
          </a:p>
        </p:txBody>
      </p:sp>
    </p:spTree>
    <p:extLst>
      <p:ext uri="{BB962C8B-B14F-4D97-AF65-F5344CB8AC3E}">
        <p14:creationId xmlns:p14="http://schemas.microsoft.com/office/powerpoint/2010/main" val="72685383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2" r:id="rId9"/>
    <p:sldLayoutId id="2147483673" r:id="rId10"/>
    <p:sldLayoutId id="2147483671" r:id="rId11"/>
    <p:sldLayoutId id="2147483674" r:id="rId12"/>
    <p:sldLayoutId id="2147483675" r:id="rId13"/>
    <p:sldLayoutId id="2147483676" r:id="rId14"/>
    <p:sldLayoutId id="2147483677" r:id="rId15"/>
    <p:sldLayoutId id="2147483678" r:id="rId16"/>
    <p:sldLayoutId id="2147483679" r:id="rId17"/>
    <p:sldLayoutId id="2147483660" r:id="rId18"/>
    <p:sldLayoutId id="2147483683" r:id="rId19"/>
  </p:sldLayoutIdLst>
  <p:hf hdr="0" dt="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23" rtl="0" eaLnBrk="1" latinLnBrk="0" hangingPunct="1">
        <a:lnSpc>
          <a:spcPct val="130000"/>
        </a:lnSpc>
        <a:spcBef>
          <a:spcPts val="1000"/>
        </a:spcBef>
        <a:buFont typeface="Arial" panose="020B0604020202020204" pitchFamily="34" charset="0"/>
        <a:buNone/>
        <a:defRPr sz="1200" kern="1200">
          <a:solidFill>
            <a:schemeClr val="tx1">
              <a:lumMod val="85000"/>
              <a:lumOff val="15000"/>
            </a:schemeClr>
          </a:solidFill>
          <a:latin typeface="+mn-lt"/>
          <a:ea typeface="+mn-ea"/>
          <a:cs typeface="+mn-cs"/>
        </a:defRPr>
      </a:lvl1pPr>
      <a:lvl2pPr marL="457212" indent="0" algn="l" defTabSz="914423" rtl="0" eaLnBrk="1" latinLnBrk="0" hangingPunct="1">
        <a:lnSpc>
          <a:spcPct val="130000"/>
        </a:lnSpc>
        <a:spcBef>
          <a:spcPts val="501"/>
        </a:spcBef>
        <a:buFont typeface="Arial" panose="020B0604020202020204" pitchFamily="34" charset="0"/>
        <a:buNone/>
        <a:defRPr sz="933" kern="1200">
          <a:solidFill>
            <a:schemeClr val="tx1">
              <a:lumMod val="85000"/>
              <a:lumOff val="15000"/>
            </a:schemeClr>
          </a:solidFill>
          <a:latin typeface="+mn-lt"/>
          <a:ea typeface="+mn-ea"/>
          <a:cs typeface="+mn-cs"/>
        </a:defRPr>
      </a:lvl2pPr>
      <a:lvl3pPr marL="914423" indent="0" algn="l" defTabSz="914423" rtl="0" eaLnBrk="1" latinLnBrk="0" hangingPunct="1">
        <a:lnSpc>
          <a:spcPct val="130000"/>
        </a:lnSpc>
        <a:spcBef>
          <a:spcPts val="501"/>
        </a:spcBef>
        <a:buFont typeface="Arial" panose="020B0604020202020204" pitchFamily="34" charset="0"/>
        <a:buNone/>
        <a:defRPr sz="800" kern="1200">
          <a:solidFill>
            <a:schemeClr val="tx1">
              <a:lumMod val="85000"/>
              <a:lumOff val="15000"/>
            </a:schemeClr>
          </a:solidFill>
          <a:latin typeface="+mn-lt"/>
          <a:ea typeface="+mn-ea"/>
          <a:cs typeface="+mn-cs"/>
        </a:defRPr>
      </a:lvl3pPr>
      <a:lvl4pPr marL="1371635" indent="0" algn="l" defTabSz="914423" rtl="0" eaLnBrk="1" latinLnBrk="0" hangingPunct="1">
        <a:lnSpc>
          <a:spcPct val="130000"/>
        </a:lnSpc>
        <a:spcBef>
          <a:spcPts val="501"/>
        </a:spcBef>
        <a:buFont typeface="Arial" panose="020B0604020202020204" pitchFamily="34" charset="0"/>
        <a:buNone/>
        <a:defRPr sz="733" kern="1200">
          <a:solidFill>
            <a:schemeClr val="tx1">
              <a:lumMod val="85000"/>
              <a:lumOff val="15000"/>
            </a:schemeClr>
          </a:solidFill>
          <a:latin typeface="+mn-lt"/>
          <a:ea typeface="+mn-ea"/>
          <a:cs typeface="+mn-cs"/>
        </a:defRPr>
      </a:lvl4pPr>
      <a:lvl5pPr marL="1828845" indent="0" algn="l" defTabSz="914423" rtl="0" eaLnBrk="1" latinLnBrk="0" hangingPunct="1">
        <a:lnSpc>
          <a:spcPct val="130000"/>
        </a:lnSpc>
        <a:spcBef>
          <a:spcPts val="501"/>
        </a:spcBef>
        <a:buFont typeface="Arial" panose="020B0604020202020204" pitchFamily="34" charset="0"/>
        <a:buNone/>
        <a:defRPr sz="733" kern="1200">
          <a:solidFill>
            <a:schemeClr val="tx1">
              <a:lumMod val="85000"/>
              <a:lumOff val="15000"/>
            </a:schemeClr>
          </a:solidFill>
          <a:latin typeface="+mn-lt"/>
          <a:ea typeface="+mn-ea"/>
          <a:cs typeface="+mn-cs"/>
        </a:defRPr>
      </a:lvl5pPr>
      <a:lvl6pPr marL="2514663"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97"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6" userDrawn="1">
          <p15:clr>
            <a:srgbClr val="F26B43"/>
          </p15:clr>
        </p15:guide>
        <p15:guide id="2" orient="horz" pos="3240" userDrawn="1">
          <p15:clr>
            <a:srgbClr val="F26B43"/>
          </p15:clr>
        </p15:guide>
        <p15:guide id="3" pos="10367" userDrawn="1">
          <p15:clr>
            <a:srgbClr val="F26B43"/>
          </p15:clr>
        </p15:guide>
        <p15:guide id="4" pos="5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276.png"/><Relationship Id="rId3" Type="http://schemas.openxmlformats.org/officeDocument/2006/relationships/image" Target="../media/image8.png"/><Relationship Id="rId7" Type="http://schemas.openxmlformats.org/officeDocument/2006/relationships/image" Target="../media/image270.png"/><Relationship Id="rId12" Type="http://schemas.openxmlformats.org/officeDocument/2006/relationships/image" Target="../media/image2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9.png"/><Relationship Id="rId11" Type="http://schemas.openxmlformats.org/officeDocument/2006/relationships/image" Target="../media/image274.png"/><Relationship Id="rId5" Type="http://schemas.openxmlformats.org/officeDocument/2006/relationships/image" Target="../media/image268.png"/><Relationship Id="rId10" Type="http://schemas.openxmlformats.org/officeDocument/2006/relationships/image" Target="../media/image273.png"/><Relationship Id="rId4" Type="http://schemas.openxmlformats.org/officeDocument/2006/relationships/image" Target="../media/image18.png"/><Relationship Id="rId9" Type="http://schemas.openxmlformats.org/officeDocument/2006/relationships/image" Target="../media/image272.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5.pn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9.jpg"/><Relationship Id="rId2" Type="http://schemas.openxmlformats.org/officeDocument/2006/relationships/notesSlide" Target="../notesSlides/notesSlide14.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28.png"/><Relationship Id="rId5" Type="http://schemas.openxmlformats.org/officeDocument/2006/relationships/diagramQuickStyle" Target="../diagrams/quickStyle3.xml"/><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diagramLayout" Target="../diagrams/layout3.xml"/><Relationship Id="rId9" Type="http://schemas.openxmlformats.org/officeDocument/2006/relationships/image" Target="../media/image8.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4.png"/><Relationship Id="rId7" Type="http://schemas.openxmlformats.org/officeDocument/2006/relationships/diagramQuickStyle" Target="../diagrams/quickStyle5.xml"/><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Layout" Target="../diagrams/layout5.xml"/><Relationship Id="rId11" Type="http://schemas.microsoft.com/office/2007/relationships/hdphoto" Target="../media/hdphoto3.wdp"/><Relationship Id="rId5" Type="http://schemas.openxmlformats.org/officeDocument/2006/relationships/diagramData" Target="../diagrams/data5.xml"/><Relationship Id="rId10" Type="http://schemas.openxmlformats.org/officeDocument/2006/relationships/image" Target="../media/image35.png"/><Relationship Id="rId4" Type="http://schemas.openxmlformats.org/officeDocument/2006/relationships/image" Target="../media/image8.png"/><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4.wdp"/><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6.jpg"/><Relationship Id="rId7" Type="http://schemas.openxmlformats.org/officeDocument/2006/relationships/diagramQuickStyle" Target="../diagrams/quickStyle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8.png"/><Relationship Id="rId9" Type="http://schemas.microsoft.com/office/2007/relationships/diagramDrawing" Target="../diagrams/drawing6.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
          <p:cNvPicPr preferRelativeResize="0">
            <a:picLocks noGrp="1"/>
          </p:cNvPicPr>
          <p:nvPr>
            <p:ph type="body" idx="4294967295"/>
          </p:nvPr>
        </p:nvPicPr>
        <p:blipFill rotWithShape="1">
          <a:blip r:embed="rId3">
            <a:alphaModFix/>
          </a:blip>
          <a:srcRect/>
          <a:stretch/>
        </p:blipFill>
        <p:spPr>
          <a:xfrm>
            <a:off x="3175" y="0"/>
            <a:ext cx="12192000" cy="6858000"/>
          </a:xfrm>
          <a:prstGeom prst="rect">
            <a:avLst/>
          </a:prstGeom>
          <a:noFill/>
          <a:ln>
            <a:noFill/>
          </a:ln>
        </p:spPr>
      </p:pic>
      <p:sp>
        <p:nvSpPr>
          <p:cNvPr id="112" name="Google Shape;112;p1"/>
          <p:cNvSpPr txBox="1">
            <a:spLocks noGrp="1"/>
          </p:cNvSpPr>
          <p:nvPr>
            <p:ph type="ctrTitle"/>
          </p:nvPr>
        </p:nvSpPr>
        <p:spPr>
          <a:xfrm>
            <a:off x="552502" y="404800"/>
            <a:ext cx="7627222" cy="719880"/>
          </a:xfrm>
          <a:prstGeom prst="rect">
            <a:avLst/>
          </a:prstGeom>
          <a:noFill/>
          <a:ln>
            <a:noFill/>
          </a:ln>
        </p:spPr>
        <p:txBody>
          <a:bodyPr spcFirstLastPara="1" wrap="square" lIns="0" tIns="0" rIns="0" bIns="18000" anchor="t" anchorCtr="0">
            <a:noAutofit/>
          </a:bodyPr>
          <a:lstStyle/>
          <a:p>
            <a:pPr marL="0" lvl="0" indent="0" algn="l" rtl="0">
              <a:spcBef>
                <a:spcPts val="0"/>
              </a:spcBef>
              <a:spcAft>
                <a:spcPts val="0"/>
              </a:spcAft>
              <a:buClr>
                <a:schemeClr val="accent1"/>
              </a:buClr>
              <a:buSzPts val="2400"/>
              <a:buFont typeface="Calibri"/>
              <a:buNone/>
            </a:pPr>
            <a:r>
              <a:rPr lang="en-US" i="1" dirty="0"/>
              <a:t>LPKF Laser &amp; Electronics and Optical Engines, Inc. Present:</a:t>
            </a:r>
            <a:endParaRPr i="1" dirty="0"/>
          </a:p>
        </p:txBody>
      </p:sp>
      <p:sp>
        <p:nvSpPr>
          <p:cNvPr id="113" name="Google Shape;113;p1"/>
          <p:cNvSpPr txBox="1"/>
          <p:nvPr/>
        </p:nvSpPr>
        <p:spPr>
          <a:xfrm>
            <a:off x="552502" y="1020860"/>
            <a:ext cx="10831778" cy="719880"/>
          </a:xfrm>
          <a:prstGeom prst="rect">
            <a:avLst/>
          </a:prstGeom>
          <a:noFill/>
          <a:ln>
            <a:noFill/>
          </a:ln>
        </p:spPr>
        <p:txBody>
          <a:bodyPr spcFirstLastPara="1" wrap="square" lIns="0" tIns="0" rIns="0" bIns="18000" anchor="t" anchorCtr="0">
            <a:noAutofit/>
          </a:bodyPr>
          <a:lstStyle/>
          <a:p>
            <a:pPr marL="0" marR="0" lvl="0" indent="0" algn="l" rtl="0">
              <a:spcBef>
                <a:spcPts val="0"/>
              </a:spcBef>
              <a:spcAft>
                <a:spcPts val="0"/>
              </a:spcAft>
              <a:buClr>
                <a:schemeClr val="accent1"/>
              </a:buClr>
              <a:buSzPts val="3200"/>
              <a:buFont typeface="Calibri"/>
              <a:buNone/>
            </a:pPr>
            <a:r>
              <a:rPr lang="en-US" sz="3600" b="1" i="0" u="none" strike="noStrike" cap="none" dirty="0">
                <a:solidFill>
                  <a:schemeClr val="accent1"/>
                </a:solidFill>
                <a:latin typeface="Calibri"/>
                <a:ea typeface="Calibri"/>
                <a:cs typeface="Calibri"/>
                <a:sym typeface="Calibri"/>
              </a:rPr>
              <a:t>Exploring 2 </a:t>
            </a:r>
            <a:r>
              <a:rPr lang="en-US" sz="3600" b="1" i="1" u="none" strike="noStrike" cap="none" dirty="0">
                <a:solidFill>
                  <a:schemeClr val="accent1"/>
                </a:solidFill>
                <a:latin typeface="Calibri"/>
                <a:ea typeface="Calibri"/>
                <a:cs typeface="Calibri"/>
                <a:sym typeface="Calibri"/>
              </a:rPr>
              <a:t>Micron</a:t>
            </a:r>
            <a:r>
              <a:rPr lang="en-US" sz="3600" b="1" i="0" u="none" strike="noStrike" cap="none" dirty="0">
                <a:solidFill>
                  <a:schemeClr val="accent1"/>
                </a:solidFill>
                <a:latin typeface="Calibri"/>
                <a:ea typeface="Calibri"/>
                <a:cs typeface="Calibri"/>
                <a:sym typeface="Calibri"/>
              </a:rPr>
              <a:t> Laser Plastic Welding Technology </a:t>
            </a:r>
            <a:endParaRPr sz="2800" b="1" i="0" u="none" strike="noStrike" cap="none" dirty="0">
              <a:solidFill>
                <a:schemeClr val="accen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90B12824-EAC3-0152-32DC-580EFCBF8A90}"/>
              </a:ext>
            </a:extLst>
          </p:cNvPr>
          <p:cNvPicPr>
            <a:picLocks noChangeAspect="1"/>
          </p:cNvPicPr>
          <p:nvPr/>
        </p:nvPicPr>
        <p:blipFill>
          <a:blip r:embed="rId4"/>
          <a:stretch>
            <a:fillRect/>
          </a:stretch>
        </p:blipFill>
        <p:spPr>
          <a:xfrm>
            <a:off x="347647" y="1697626"/>
            <a:ext cx="11499880" cy="3788043"/>
          </a:xfrm>
          <a:prstGeom prst="rect">
            <a:avLst/>
          </a:prstGeom>
          <a:ln>
            <a:noFill/>
          </a:ln>
          <a:effectLst>
            <a:softEdge rad="112500"/>
          </a:effectLst>
        </p:spPr>
      </p:pic>
      <p:pic>
        <p:nvPicPr>
          <p:cNvPr id="4" name="Picture 3" descr="A logo with a light shining through it&#10;&#10;Description automatically generated with medium confidence">
            <a:extLst>
              <a:ext uri="{FF2B5EF4-FFF2-40B4-BE49-F238E27FC236}">
                <a16:creationId xmlns:a16="http://schemas.microsoft.com/office/drawing/2014/main" id="{BC32D3E6-B82D-B498-58BC-E94574BC3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11" y="5382340"/>
            <a:ext cx="3155950" cy="1352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E31AAE9C-8BD2-B078-1BF2-85FEF5EB36FC}"/>
              </a:ext>
            </a:extLst>
          </p:cNvPr>
          <p:cNvSpPr txBox="1"/>
          <p:nvPr/>
        </p:nvSpPr>
        <p:spPr>
          <a:xfrm>
            <a:off x="779496" y="4520349"/>
            <a:ext cx="10636181" cy="1567801"/>
          </a:xfrm>
          <a:prstGeom prst="rect">
            <a:avLst/>
          </a:prstGeom>
          <a:noFill/>
        </p:spPr>
        <p:txBody>
          <a:bodyPr wrap="square">
            <a:spAutoFit/>
          </a:bodyPr>
          <a:lstStyle/>
          <a:p>
            <a:pPr marL="171450" marR="0" indent="-171450">
              <a:lnSpc>
                <a:spcPct val="107000"/>
              </a:lnSpc>
              <a:spcBef>
                <a:spcPts val="0"/>
              </a:spcBef>
              <a:spcAft>
                <a:spcPts val="800"/>
              </a:spcAft>
              <a:buFont typeface="Arial" panose="020B0604020202020204" pitchFamily="34" charset="0"/>
              <a:buChar char="•"/>
            </a:pPr>
            <a:r>
              <a:rPr lang="en-US" i="1" dirty="0">
                <a:solidFill>
                  <a:schemeClr val="accent2"/>
                </a:solidFill>
                <a:effectLst/>
                <a:latin typeface="Calibri" panose="020F0502020204030204" pitchFamily="34" charset="0"/>
                <a:ea typeface="Calibri" panose="020F0502020204030204" pitchFamily="34" charset="0"/>
              </a:rPr>
              <a:t>One of the reasons that TPLW works </a:t>
            </a:r>
            <a:r>
              <a:rPr lang="en-US" dirty="0">
                <a:effectLst/>
                <a:latin typeface="Calibri" panose="020F0502020204030204" pitchFamily="34" charset="0"/>
                <a:ea typeface="Calibri" panose="020F0502020204030204" pitchFamily="34" charset="0"/>
              </a:rPr>
              <a:t>is because of a phenomenon called, </a:t>
            </a:r>
            <a:r>
              <a:rPr lang="en-US" dirty="0">
                <a:solidFill>
                  <a:schemeClr val="accent2"/>
                </a:solidFill>
                <a:effectLst/>
                <a:latin typeface="Calibri" panose="020F0502020204030204" pitchFamily="34" charset="0"/>
                <a:ea typeface="Calibri" panose="020F0502020204030204" pitchFamily="34" charset="0"/>
              </a:rPr>
              <a:t>“lens effect”, </a:t>
            </a:r>
            <a:r>
              <a:rPr lang="en-US" dirty="0">
                <a:effectLst/>
                <a:latin typeface="Calibri" panose="020F0502020204030204" pitchFamily="34" charset="0"/>
                <a:ea typeface="Calibri" panose="020F0502020204030204" pitchFamily="34" charset="0"/>
              </a:rPr>
              <a:t>where the laser beam is absorbed and reflected at each interface between two materials. This effect can cause the laser beam to become more focused and intense, thereby resulting in the welding process originating at the welding plane.</a:t>
            </a:r>
            <a:endParaRPr lang="en-US" dirty="0">
              <a:latin typeface="Calibri" panose="020F0502020204030204" pitchFamily="34" charset="0"/>
              <a:ea typeface="Calibri" panose="020F050202020403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A study published in the Journal of Laser Applications (JLA) in 2014 analyzed the impact of the lens effect on the laser beam intensity during welding of PC and PMMA materials. The study found that the laser beam intensity was significantly higher in the area where the two materials met, due to the lens effect </a:t>
            </a:r>
            <a:r>
              <a:rPr lang="en-US" i="1" dirty="0">
                <a:solidFill>
                  <a:schemeClr val="accent2"/>
                </a:solidFill>
                <a:effectLst/>
                <a:latin typeface="Calibri" panose="020F0502020204030204" pitchFamily="34" charset="0"/>
                <a:ea typeface="Calibri" panose="020F0502020204030204" pitchFamily="34" charset="0"/>
              </a:rPr>
              <a:t>caused by the refractive index difference between the two materials</a:t>
            </a:r>
            <a:r>
              <a:rPr lang="en-US" i="1" dirty="0">
                <a:effectLst/>
                <a:latin typeface="Calibri" panose="020F0502020204030204" pitchFamily="34" charset="0"/>
                <a:ea typeface="Calibri" panose="020F0502020204030204" pitchFamily="34" charset="0"/>
              </a:rPr>
              <a:t>.</a:t>
            </a:r>
          </a:p>
        </p:txBody>
      </p:sp>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10</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Why it Works??? – Other Optical Effects</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grpSp>
        <p:nvGrpSpPr>
          <p:cNvPr id="3" name="Group 71">
            <a:extLst>
              <a:ext uri="{FF2B5EF4-FFF2-40B4-BE49-F238E27FC236}">
                <a16:creationId xmlns:a16="http://schemas.microsoft.com/office/drawing/2014/main" id="{B9D17F15-107C-8E79-04AA-C4854AE0F795}"/>
              </a:ext>
            </a:extLst>
          </p:cNvPr>
          <p:cNvGrpSpPr/>
          <p:nvPr/>
        </p:nvGrpSpPr>
        <p:grpSpPr>
          <a:xfrm>
            <a:off x="1721009" y="1444999"/>
            <a:ext cx="2927148" cy="2712254"/>
            <a:chOff x="739438" y="1847095"/>
            <a:chExt cx="3074157" cy="2961506"/>
          </a:xfrm>
        </p:grpSpPr>
        <p:pic>
          <p:nvPicPr>
            <p:cNvPr id="4" name="Picture 70">
              <a:extLst>
                <a:ext uri="{FF2B5EF4-FFF2-40B4-BE49-F238E27FC236}">
                  <a16:creationId xmlns:a16="http://schemas.microsoft.com/office/drawing/2014/main" id="{9CA5A603-C9E0-18F0-FB11-61B9C6A750EB}"/>
                </a:ext>
              </a:extLst>
            </p:cNvPr>
            <p:cNvPicPr>
              <a:picLocks noChangeAspect="1"/>
            </p:cNvPicPr>
            <p:nvPr/>
          </p:nvPicPr>
          <p:blipFill>
            <a:blip r:embed="rId4"/>
            <a:stretch>
              <a:fillRect/>
            </a:stretch>
          </p:blipFill>
          <p:spPr>
            <a:xfrm>
              <a:off x="739438" y="1869362"/>
              <a:ext cx="2578982" cy="2699590"/>
            </a:xfrm>
            <a:prstGeom prst="rect">
              <a:avLst/>
            </a:prstGeom>
          </p:spPr>
        </p:pic>
        <mc:AlternateContent xmlns:mc="http://schemas.openxmlformats.org/markup-compatibility/2006" xmlns:a14="http://schemas.microsoft.com/office/drawing/2010/main">
          <mc:Choice Requires="a14">
            <p:sp>
              <p:nvSpPr>
                <p:cNvPr id="6" name="TextBox 56">
                  <a:extLst>
                    <a:ext uri="{FF2B5EF4-FFF2-40B4-BE49-F238E27FC236}">
                      <a16:creationId xmlns:a16="http://schemas.microsoft.com/office/drawing/2014/main" id="{AD7707FF-2C62-CC36-C7AB-DBBC7CBBB0F4}"/>
                    </a:ext>
                  </a:extLst>
                </p:cNvPr>
                <p:cNvSpPr txBox="1"/>
                <p:nvPr/>
              </p:nvSpPr>
              <p:spPr bwMode="gray">
                <a:xfrm>
                  <a:off x="2573957" y="2296444"/>
                  <a:ext cx="360040" cy="310715"/>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𝑞</m:t>
                                </m:r>
                              </m:e>
                              <m:sub>
                                <m:r>
                                  <a:rPr lang="de-DE" sz="1600" b="0" i="1" smtClean="0">
                                    <a:latin typeface="Cambria Math" panose="02040503050406030204" pitchFamily="18" charset="0"/>
                                  </a:rPr>
                                  <m:t>𝑅</m:t>
                                </m:r>
                              </m:sub>
                            </m:sSub>
                          </m:e>
                        </m:acc>
                      </m:oMath>
                    </m:oMathPara>
                  </a14:m>
                  <a:endParaRPr lang="en-US" sz="1600" err="1"/>
                </a:p>
              </p:txBody>
            </p:sp>
          </mc:Choice>
          <mc:Fallback xmlns="">
            <p:sp>
              <p:nvSpPr>
                <p:cNvPr id="25" name="TextBox 56">
                  <a:extLst>
                    <a:ext uri="{FF2B5EF4-FFF2-40B4-BE49-F238E27FC236}">
                      <a16:creationId xmlns:a16="http://schemas.microsoft.com/office/drawing/2014/main" id="{38360372-3C8E-4A10-AC82-00D0C01367A0}"/>
                    </a:ext>
                  </a:extLst>
                </p:cNvPr>
                <p:cNvSpPr txBox="1">
                  <a:spLocks noRot="1" noChangeAspect="1" noMove="1" noResize="1" noEditPoints="1" noAdjustHandles="1" noChangeArrowheads="1" noChangeShapeType="1" noTextEdit="1"/>
                </p:cNvSpPr>
                <p:nvPr/>
              </p:nvSpPr>
              <p:spPr bwMode="gray">
                <a:xfrm>
                  <a:off x="2573957" y="2296444"/>
                  <a:ext cx="360040" cy="310715"/>
                </a:xfrm>
                <a:prstGeom prst="rect">
                  <a:avLst/>
                </a:prstGeom>
                <a:blipFill>
                  <a:blip r:embed="rId5"/>
                  <a:stretch>
                    <a:fillRect l="-3571" t="-4348" r="-1786" b="-869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60">
                  <a:extLst>
                    <a:ext uri="{FF2B5EF4-FFF2-40B4-BE49-F238E27FC236}">
                      <a16:creationId xmlns:a16="http://schemas.microsoft.com/office/drawing/2014/main" id="{027EDD8F-7305-1E19-669B-F56CC3BE5DFF}"/>
                    </a:ext>
                  </a:extLst>
                </p:cNvPr>
                <p:cNvSpPr txBox="1"/>
                <p:nvPr/>
              </p:nvSpPr>
              <p:spPr bwMode="gray">
                <a:xfrm>
                  <a:off x="2175114" y="3502541"/>
                  <a:ext cx="360040" cy="310715"/>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𝑞</m:t>
                                </m:r>
                              </m:e>
                              <m:sub>
                                <m:r>
                                  <a:rPr lang="de-DE" sz="1600" b="0" i="1" smtClean="0">
                                    <a:latin typeface="Cambria Math" panose="02040503050406030204" pitchFamily="18" charset="0"/>
                                  </a:rPr>
                                  <m:t>𝑅</m:t>
                                </m:r>
                              </m:sub>
                            </m:sSub>
                          </m:e>
                        </m:acc>
                      </m:oMath>
                    </m:oMathPara>
                  </a14:m>
                  <a:endParaRPr lang="en-US" sz="1600" err="1"/>
                </a:p>
              </p:txBody>
            </p:sp>
          </mc:Choice>
          <mc:Fallback xmlns="">
            <p:sp>
              <p:nvSpPr>
                <p:cNvPr id="26" name="TextBox 60">
                  <a:extLst>
                    <a:ext uri="{FF2B5EF4-FFF2-40B4-BE49-F238E27FC236}">
                      <a16:creationId xmlns:a16="http://schemas.microsoft.com/office/drawing/2014/main" id="{CBC085DF-C753-4FCC-A328-CB159FC86B77}"/>
                    </a:ext>
                  </a:extLst>
                </p:cNvPr>
                <p:cNvSpPr txBox="1">
                  <a:spLocks noRot="1" noChangeAspect="1" noMove="1" noResize="1" noEditPoints="1" noAdjustHandles="1" noChangeArrowheads="1" noChangeShapeType="1" noTextEdit="1"/>
                </p:cNvSpPr>
                <p:nvPr/>
              </p:nvSpPr>
              <p:spPr bwMode="gray">
                <a:xfrm>
                  <a:off x="2175114" y="3502541"/>
                  <a:ext cx="360040" cy="310715"/>
                </a:xfrm>
                <a:prstGeom prst="rect">
                  <a:avLst/>
                </a:prstGeom>
                <a:blipFill>
                  <a:blip r:embed="rId6"/>
                  <a:stretch>
                    <a:fillRect l="-3509" t="-4255" r="-1754" b="-63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61">
                  <a:extLst>
                    <a:ext uri="{FF2B5EF4-FFF2-40B4-BE49-F238E27FC236}">
                      <a16:creationId xmlns:a16="http://schemas.microsoft.com/office/drawing/2014/main" id="{1EB801AE-E780-D501-4192-60F23E958A2F}"/>
                    </a:ext>
                  </a:extLst>
                </p:cNvPr>
                <p:cNvSpPr txBox="1"/>
                <p:nvPr/>
              </p:nvSpPr>
              <p:spPr bwMode="gray">
                <a:xfrm>
                  <a:off x="1440583" y="4497886"/>
                  <a:ext cx="360040" cy="310715"/>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𝑞</m:t>
                                </m:r>
                              </m:e>
                              <m:sub>
                                <m:r>
                                  <a:rPr lang="de-DE" sz="1600" b="0" i="1" smtClean="0">
                                    <a:latin typeface="Cambria Math" panose="02040503050406030204" pitchFamily="18" charset="0"/>
                                  </a:rPr>
                                  <m:t>𝑇</m:t>
                                </m:r>
                              </m:sub>
                            </m:sSub>
                          </m:e>
                        </m:acc>
                      </m:oMath>
                    </m:oMathPara>
                  </a14:m>
                  <a:endParaRPr lang="en-US" sz="1600" err="1"/>
                </a:p>
              </p:txBody>
            </p:sp>
          </mc:Choice>
          <mc:Fallback xmlns="">
            <p:sp>
              <p:nvSpPr>
                <p:cNvPr id="27" name="TextBox 61">
                  <a:extLst>
                    <a:ext uri="{FF2B5EF4-FFF2-40B4-BE49-F238E27FC236}">
                      <a16:creationId xmlns:a16="http://schemas.microsoft.com/office/drawing/2014/main" id="{3EFF1CEB-23C2-4D4E-A3D5-F0372AED8E3A}"/>
                    </a:ext>
                  </a:extLst>
                </p:cNvPr>
                <p:cNvSpPr txBox="1">
                  <a:spLocks noRot="1" noChangeAspect="1" noMove="1" noResize="1" noEditPoints="1" noAdjustHandles="1" noChangeArrowheads="1" noChangeShapeType="1" noTextEdit="1"/>
                </p:cNvSpPr>
                <p:nvPr/>
              </p:nvSpPr>
              <p:spPr bwMode="gray">
                <a:xfrm>
                  <a:off x="1440583" y="4497886"/>
                  <a:ext cx="360040" cy="310715"/>
                </a:xfrm>
                <a:prstGeom prst="rect">
                  <a:avLst/>
                </a:prstGeom>
                <a:blipFill>
                  <a:blip r:embed="rId7"/>
                  <a:stretch>
                    <a:fillRect l="-3571" t="-2128" r="-1786" b="-63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Box 63">
                  <a:extLst>
                    <a:ext uri="{FF2B5EF4-FFF2-40B4-BE49-F238E27FC236}">
                      <a16:creationId xmlns:a16="http://schemas.microsoft.com/office/drawing/2014/main" id="{D8AA7E03-9DE5-E053-F670-D0F721F4715E}"/>
                    </a:ext>
                  </a:extLst>
                </p:cNvPr>
                <p:cNvSpPr txBox="1"/>
                <p:nvPr/>
              </p:nvSpPr>
              <p:spPr bwMode="gray">
                <a:xfrm>
                  <a:off x="1779732" y="1847095"/>
                  <a:ext cx="360040" cy="310715"/>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de-DE" sz="1600" b="0" i="1" smtClean="0">
                                    <a:latin typeface="Cambria Math" panose="02040503050406030204" pitchFamily="18" charset="0"/>
                                  </a:rPr>
                                </m:ctrlPr>
                              </m:sSubPr>
                              <m:e>
                                <m:r>
                                  <a:rPr lang="de-DE" sz="1600" i="1">
                                    <a:latin typeface="Cambria Math" panose="02040503050406030204" pitchFamily="18" charset="0"/>
                                  </a:rPr>
                                  <m:t>𝑞</m:t>
                                </m:r>
                              </m:e>
                              <m:sub>
                                <m:r>
                                  <a:rPr lang="de-DE" sz="1600" b="0" i="1" smtClean="0">
                                    <a:latin typeface="Cambria Math" panose="02040503050406030204" pitchFamily="18" charset="0"/>
                                  </a:rPr>
                                  <m:t>𝑡</m:t>
                                </m:r>
                              </m:sub>
                            </m:sSub>
                          </m:e>
                        </m:acc>
                      </m:oMath>
                    </m:oMathPara>
                  </a14:m>
                  <a:endParaRPr lang="en-US" sz="1600" err="1"/>
                </a:p>
              </p:txBody>
            </p:sp>
          </mc:Choice>
          <mc:Fallback xmlns="">
            <p:sp>
              <p:nvSpPr>
                <p:cNvPr id="28" name="TextBox 63">
                  <a:extLst>
                    <a:ext uri="{FF2B5EF4-FFF2-40B4-BE49-F238E27FC236}">
                      <a16:creationId xmlns:a16="http://schemas.microsoft.com/office/drawing/2014/main" id="{1DB1606E-EA39-4E3C-954B-AF42317FAA05}"/>
                    </a:ext>
                  </a:extLst>
                </p:cNvPr>
                <p:cNvSpPr txBox="1">
                  <a:spLocks noRot="1" noChangeAspect="1" noMove="1" noResize="1" noEditPoints="1" noAdjustHandles="1" noChangeArrowheads="1" noChangeShapeType="1" noTextEdit="1"/>
                </p:cNvSpPr>
                <p:nvPr/>
              </p:nvSpPr>
              <p:spPr bwMode="gray">
                <a:xfrm>
                  <a:off x="1779732" y="1847095"/>
                  <a:ext cx="360040" cy="310715"/>
                </a:xfrm>
                <a:prstGeom prst="rect">
                  <a:avLst/>
                </a:prstGeom>
                <a:blipFill>
                  <a:blip r:embed="rId8"/>
                  <a:stretch>
                    <a:fillRect t="-2128" r="-1786" b="-63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64">
                  <a:extLst>
                    <a:ext uri="{FF2B5EF4-FFF2-40B4-BE49-F238E27FC236}">
                      <a16:creationId xmlns:a16="http://schemas.microsoft.com/office/drawing/2014/main" id="{9CCBEDF0-4D90-28B7-F2D2-6CD0F14C841F}"/>
                    </a:ext>
                  </a:extLst>
                </p:cNvPr>
                <p:cNvSpPr txBox="1"/>
                <p:nvPr/>
              </p:nvSpPr>
              <p:spPr bwMode="gray">
                <a:xfrm>
                  <a:off x="2477555" y="3174415"/>
                  <a:ext cx="350685" cy="323496"/>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𝑞</m:t>
                                </m:r>
                              </m:e>
                              <m:sub>
                                <m:r>
                                  <a:rPr lang="de-DE" sz="1600" b="0" i="1" smtClean="0">
                                    <a:latin typeface="Cambria Math" panose="02040503050406030204" pitchFamily="18" charset="0"/>
                                  </a:rPr>
                                  <m:t>𝐴</m:t>
                                </m:r>
                              </m:sub>
                            </m:sSub>
                          </m:e>
                        </m:acc>
                        <m:d>
                          <m:dPr>
                            <m:ctrlPr>
                              <a:rPr lang="en-US" sz="1600" i="1" smtClean="0">
                                <a:latin typeface="Cambria Math" panose="02040503050406030204" pitchFamily="18" charset="0"/>
                              </a:rPr>
                            </m:ctrlPr>
                          </m:dPr>
                          <m:e>
                            <m:r>
                              <m:rPr>
                                <m:nor/>
                              </m:rPr>
                              <a:rPr lang="en-US" sz="1600" dirty="0">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rPr>
                                </m:ctrlPr>
                              </m:sSubPr>
                              <m:e>
                                <m:acc>
                                  <m:accPr>
                                    <m:chr m:val="̇"/>
                                    <m:ctrlPr>
                                      <a:rPr lang="de-DE" sz="1600" i="1">
                                        <a:latin typeface="Cambria Math" panose="02040503050406030204" pitchFamily="18" charset="0"/>
                                      </a:rPr>
                                    </m:ctrlPr>
                                  </m:accPr>
                                  <m:e>
                                    <m:r>
                                      <a:rPr lang="de-DE" sz="1600" i="1">
                                        <a:latin typeface="Cambria Math" panose="02040503050406030204" pitchFamily="18" charset="0"/>
                                      </a:rPr>
                                      <m:t>𝑞</m:t>
                                    </m:r>
                                  </m:e>
                                </m:acc>
                              </m:e>
                              <m:sub>
                                <m:r>
                                  <a:rPr lang="de-DE" sz="1600" i="1">
                                    <a:latin typeface="Cambria Math" panose="02040503050406030204" pitchFamily="18" charset="0"/>
                                  </a:rPr>
                                  <m:t>𝑆</m:t>
                                </m:r>
                              </m:sub>
                            </m:sSub>
                          </m:e>
                        </m:d>
                      </m:oMath>
                    </m:oMathPara>
                  </a14:m>
                  <a:endParaRPr lang="en-US" sz="1600" i="1" baseline="-25000" dirty="0">
                    <a:latin typeface="Cambria Math" panose="02040503050406030204" pitchFamily="18" charset="0"/>
                    <a:ea typeface="Cambria Math" panose="02040503050406030204" pitchFamily="18" charset="0"/>
                  </a:endParaRPr>
                </a:p>
              </p:txBody>
            </p:sp>
          </mc:Choice>
          <mc:Fallback xmlns="">
            <p:sp>
              <p:nvSpPr>
                <p:cNvPr id="29" name="TextBox 64">
                  <a:extLst>
                    <a:ext uri="{FF2B5EF4-FFF2-40B4-BE49-F238E27FC236}">
                      <a16:creationId xmlns:a16="http://schemas.microsoft.com/office/drawing/2014/main" id="{F9C377DB-BF41-45DD-8A9B-DB31CEE6BA8E}"/>
                    </a:ext>
                  </a:extLst>
                </p:cNvPr>
                <p:cNvSpPr txBox="1">
                  <a:spLocks noRot="1" noChangeAspect="1" noMove="1" noResize="1" noEditPoints="1" noAdjustHandles="1" noChangeArrowheads="1" noChangeShapeType="1" noTextEdit="1"/>
                </p:cNvSpPr>
                <p:nvPr/>
              </p:nvSpPr>
              <p:spPr bwMode="gray">
                <a:xfrm>
                  <a:off x="2477555" y="3174415"/>
                  <a:ext cx="350685" cy="323496"/>
                </a:xfrm>
                <a:prstGeom prst="rect">
                  <a:avLst/>
                </a:prstGeom>
                <a:blipFill>
                  <a:blip r:embed="rId9"/>
                  <a:stretch>
                    <a:fillRect l="-22222" t="-2083" r="-131481" b="-6250"/>
                  </a:stretch>
                </a:blipFill>
              </p:spPr>
              <p:txBody>
                <a:bodyPr/>
                <a:lstStyle/>
                <a:p>
                  <a:r>
                    <a:rPr lang="de-DE">
                      <a:noFill/>
                    </a:rPr>
                    <a:t> </a:t>
                  </a:r>
                </a:p>
              </p:txBody>
            </p:sp>
          </mc:Fallback>
        </mc:AlternateContent>
        <p:sp>
          <p:nvSpPr>
            <p:cNvPr id="15" name="Right Brace 66">
              <a:extLst>
                <a:ext uri="{FF2B5EF4-FFF2-40B4-BE49-F238E27FC236}">
                  <a16:creationId xmlns:a16="http://schemas.microsoft.com/office/drawing/2014/main" id="{A988F257-6BCF-D0D4-588A-608AB5B9B368}"/>
                </a:ext>
              </a:extLst>
            </p:cNvPr>
            <p:cNvSpPr/>
            <p:nvPr/>
          </p:nvSpPr>
          <p:spPr bwMode="gray">
            <a:xfrm>
              <a:off x="3331566" y="2923859"/>
              <a:ext cx="227657" cy="1148047"/>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69">
                  <a:extLst>
                    <a:ext uri="{FF2B5EF4-FFF2-40B4-BE49-F238E27FC236}">
                      <a16:creationId xmlns:a16="http://schemas.microsoft.com/office/drawing/2014/main" id="{5F89E68F-4BA2-476A-5153-CED72EA0BA72}"/>
                    </a:ext>
                  </a:extLst>
                </p:cNvPr>
                <p:cNvSpPr txBox="1"/>
                <p:nvPr/>
              </p:nvSpPr>
              <p:spPr bwMode="gray">
                <a:xfrm>
                  <a:off x="3453555" y="3329162"/>
                  <a:ext cx="360040" cy="264748"/>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 </m:t>
                        </m:r>
                        <m:r>
                          <a:rPr lang="de-DE" sz="1600" b="0" i="1" smtClean="0">
                            <a:latin typeface="Cambria Math" panose="02040503050406030204" pitchFamily="18" charset="0"/>
                          </a:rPr>
                          <m:t>𝑧</m:t>
                        </m:r>
                      </m:oMath>
                    </m:oMathPara>
                  </a14:m>
                  <a:endParaRPr lang="en-US" sz="1600" err="1"/>
                </a:p>
              </p:txBody>
            </p:sp>
          </mc:Choice>
          <mc:Fallback xmlns="">
            <p:sp>
              <p:nvSpPr>
                <p:cNvPr id="31" name="TextBox 69">
                  <a:extLst>
                    <a:ext uri="{FF2B5EF4-FFF2-40B4-BE49-F238E27FC236}">
                      <a16:creationId xmlns:a16="http://schemas.microsoft.com/office/drawing/2014/main" id="{0B52BCED-E5D1-469D-AFC8-BFCD3DCE7791}"/>
                    </a:ext>
                  </a:extLst>
                </p:cNvPr>
                <p:cNvSpPr txBox="1">
                  <a:spLocks noRot="1" noChangeAspect="1" noMove="1" noResize="1" noEditPoints="1" noAdjustHandles="1" noChangeArrowheads="1" noChangeShapeType="1" noTextEdit="1"/>
                </p:cNvSpPr>
                <p:nvPr/>
              </p:nvSpPr>
              <p:spPr bwMode="gray">
                <a:xfrm>
                  <a:off x="3453555" y="3329162"/>
                  <a:ext cx="360040" cy="264748"/>
                </a:xfrm>
                <a:prstGeom prst="rect">
                  <a:avLst/>
                </a:prstGeom>
                <a:blipFill>
                  <a:blip r:embed="rId10"/>
                  <a:stretch>
                    <a:fillRect/>
                  </a:stretch>
                </a:blipFill>
              </p:spPr>
              <p:txBody>
                <a:bodyPr/>
                <a:lstStyle/>
                <a:p>
                  <a:r>
                    <a:rPr lang="de-DE">
                      <a:noFill/>
                    </a:rPr>
                    <a:t> </a:t>
                  </a:r>
                </a:p>
              </p:txBody>
            </p:sp>
          </mc:Fallback>
        </mc:AlternateContent>
      </p:grpSp>
      <p:sp>
        <p:nvSpPr>
          <p:cNvPr id="17" name="TextBox 91">
            <a:extLst>
              <a:ext uri="{FF2B5EF4-FFF2-40B4-BE49-F238E27FC236}">
                <a16:creationId xmlns:a16="http://schemas.microsoft.com/office/drawing/2014/main" id="{B2DB9FEA-176A-F2AC-F3ED-D8A33A5D44CB}"/>
              </a:ext>
            </a:extLst>
          </p:cNvPr>
          <p:cNvSpPr txBox="1"/>
          <p:nvPr/>
        </p:nvSpPr>
        <p:spPr bwMode="gray">
          <a:xfrm>
            <a:off x="5720586" y="1900992"/>
            <a:ext cx="4663538" cy="331597"/>
          </a:xfrm>
          <a:prstGeom prst="rect">
            <a:avLst/>
          </a:prstGeom>
          <a:noFill/>
        </p:spPr>
        <p:txBody>
          <a:bodyPr wrap="square" lIns="0" tIns="0" rIns="0" bIns="0" rtlCol="0">
            <a:noAutofit/>
          </a:bodyPr>
          <a:lstStyle/>
          <a:p>
            <a:pPr>
              <a:lnSpc>
                <a:spcPct val="150000"/>
              </a:lnSpc>
            </a:pPr>
            <a:r>
              <a:rPr lang="en-US" sz="1600" b="1" dirty="0"/>
              <a:t>3 possible modes of laser </a:t>
            </a:r>
            <a:r>
              <a:rPr lang="en-US" sz="1600" dirty="0"/>
              <a:t>-</a:t>
            </a:r>
            <a:r>
              <a:rPr lang="en-US" sz="1600" b="1" dirty="0"/>
              <a:t> material interaction: </a:t>
            </a:r>
          </a:p>
        </p:txBody>
      </p:sp>
      <p:grpSp>
        <p:nvGrpSpPr>
          <p:cNvPr id="18" name="Group 93">
            <a:extLst>
              <a:ext uri="{FF2B5EF4-FFF2-40B4-BE49-F238E27FC236}">
                <a16:creationId xmlns:a16="http://schemas.microsoft.com/office/drawing/2014/main" id="{0640E63B-42DD-D64F-05AD-AD8A7E194224}"/>
              </a:ext>
            </a:extLst>
          </p:cNvPr>
          <p:cNvGrpSpPr/>
          <p:nvPr/>
        </p:nvGrpSpPr>
        <p:grpSpPr>
          <a:xfrm>
            <a:off x="8497263" y="2544340"/>
            <a:ext cx="1522259" cy="1014789"/>
            <a:chOff x="6775242" y="2406329"/>
            <a:chExt cx="1522259" cy="1014789"/>
          </a:xfrm>
        </p:grpSpPr>
        <mc:AlternateContent xmlns:mc="http://schemas.openxmlformats.org/markup-compatibility/2006" xmlns:a14="http://schemas.microsoft.com/office/drawing/2010/main">
          <mc:Choice Requires="a14">
            <p:sp>
              <p:nvSpPr>
                <p:cNvPr id="19" name="Rectangle 94">
                  <a:extLst>
                    <a:ext uri="{FF2B5EF4-FFF2-40B4-BE49-F238E27FC236}">
                      <a16:creationId xmlns:a16="http://schemas.microsoft.com/office/drawing/2014/main" id="{D1AA5E90-9E7E-2FCD-A379-AA82B6380C35}"/>
                    </a:ext>
                  </a:extLst>
                </p:cNvPr>
                <p:cNvSpPr/>
                <p:nvPr/>
              </p:nvSpPr>
              <p:spPr>
                <a:xfrm>
                  <a:off x="6775242" y="2406329"/>
                  <a:ext cx="352982" cy="307777"/>
                </a:xfrm>
                <a:prstGeom prst="rect">
                  <a:avLst/>
                </a:prstGeom>
              </p:spPr>
              <p:txBody>
                <a:bodyPr wrap="none">
                  <a:spAutoFit/>
                </a:bodyPr>
                <a:lstStyle/>
                <a:p>
                  <a14:m>
                    <m:oMath xmlns:m="http://schemas.openxmlformats.org/officeDocument/2006/math">
                      <m:r>
                        <a:rPr lang="de-DE" sz="1400" b="1" i="1" smtClean="0">
                          <a:latin typeface="Cambria Math" panose="02040503050406030204" pitchFamily="18" charset="0"/>
                        </a:rPr>
                        <m:t>𝑨</m:t>
                      </m:r>
                    </m:oMath>
                  </a14:m>
                  <a:r>
                    <a:rPr lang="en-US" sz="1400"/>
                    <a:t> </a:t>
                  </a:r>
                </a:p>
              </p:txBody>
            </p:sp>
          </mc:Choice>
          <mc:Fallback xmlns="">
            <p:sp>
              <p:nvSpPr>
                <p:cNvPr id="35" name="Rectangle 94">
                  <a:extLst>
                    <a:ext uri="{FF2B5EF4-FFF2-40B4-BE49-F238E27FC236}">
                      <a16:creationId xmlns:a16="http://schemas.microsoft.com/office/drawing/2014/main" id="{55A06DCD-45B2-4473-835A-9AC9BFB747AE}"/>
                    </a:ext>
                  </a:extLst>
                </p:cNvPr>
                <p:cNvSpPr>
                  <a:spLocks noRot="1" noChangeAspect="1" noMove="1" noResize="1" noEditPoints="1" noAdjustHandles="1" noChangeArrowheads="1" noChangeShapeType="1" noTextEdit="1"/>
                </p:cNvSpPr>
                <p:nvPr/>
              </p:nvSpPr>
              <p:spPr>
                <a:xfrm>
                  <a:off x="6775242" y="2406329"/>
                  <a:ext cx="352982" cy="307777"/>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Rectangle 95">
                  <a:extLst>
                    <a:ext uri="{FF2B5EF4-FFF2-40B4-BE49-F238E27FC236}">
                      <a16:creationId xmlns:a16="http://schemas.microsoft.com/office/drawing/2014/main" id="{4E8E3264-EA52-2FE5-5BD2-BBF14D151896}"/>
                    </a:ext>
                  </a:extLst>
                </p:cNvPr>
                <p:cNvSpPr/>
                <p:nvPr/>
              </p:nvSpPr>
              <p:spPr>
                <a:xfrm>
                  <a:off x="6778541" y="2701439"/>
                  <a:ext cx="359394" cy="307777"/>
                </a:xfrm>
                <a:prstGeom prst="rect">
                  <a:avLst/>
                </a:prstGeom>
              </p:spPr>
              <p:txBody>
                <a:bodyPr wrap="none">
                  <a:spAutoFit/>
                </a:bodyPr>
                <a:lstStyle/>
                <a:p>
                  <a14:m>
                    <m:oMath xmlns:m="http://schemas.openxmlformats.org/officeDocument/2006/math">
                      <m:r>
                        <a:rPr lang="de-DE" sz="1400" b="1" i="1" smtClean="0">
                          <a:latin typeface="Cambria Math" panose="02040503050406030204" pitchFamily="18" charset="0"/>
                        </a:rPr>
                        <m:t>𝑹</m:t>
                      </m:r>
                    </m:oMath>
                  </a14:m>
                  <a:r>
                    <a:rPr lang="en-US" sz="1400"/>
                    <a:t> </a:t>
                  </a:r>
                </a:p>
              </p:txBody>
            </p:sp>
          </mc:Choice>
          <mc:Fallback xmlns="">
            <p:sp>
              <p:nvSpPr>
                <p:cNvPr id="36" name="Rectangle 95">
                  <a:extLst>
                    <a:ext uri="{FF2B5EF4-FFF2-40B4-BE49-F238E27FC236}">
                      <a16:creationId xmlns:a16="http://schemas.microsoft.com/office/drawing/2014/main" id="{0A80B1D8-3C06-4F9C-A218-A0FE4F51BE63}"/>
                    </a:ext>
                  </a:extLst>
                </p:cNvPr>
                <p:cNvSpPr>
                  <a:spLocks noRot="1" noChangeAspect="1" noMove="1" noResize="1" noEditPoints="1" noAdjustHandles="1" noChangeArrowheads="1" noChangeShapeType="1" noTextEdit="1"/>
                </p:cNvSpPr>
                <p:nvPr/>
              </p:nvSpPr>
              <p:spPr>
                <a:xfrm>
                  <a:off x="6778541" y="2701439"/>
                  <a:ext cx="359394" cy="307777"/>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Rectangle 96">
                  <a:extLst>
                    <a:ext uri="{FF2B5EF4-FFF2-40B4-BE49-F238E27FC236}">
                      <a16:creationId xmlns:a16="http://schemas.microsoft.com/office/drawing/2014/main" id="{F334CBA5-17A3-896D-F3D5-D54A2D1C938B}"/>
                    </a:ext>
                  </a:extLst>
                </p:cNvPr>
                <p:cNvSpPr/>
                <p:nvPr/>
              </p:nvSpPr>
              <p:spPr>
                <a:xfrm>
                  <a:off x="6793211" y="2977054"/>
                  <a:ext cx="346570" cy="307777"/>
                </a:xfrm>
                <a:prstGeom prst="rect">
                  <a:avLst/>
                </a:prstGeom>
              </p:spPr>
              <p:txBody>
                <a:bodyPr wrap="none">
                  <a:spAutoFit/>
                </a:bodyPr>
                <a:lstStyle/>
                <a:p>
                  <a14:m>
                    <m:oMath xmlns:m="http://schemas.openxmlformats.org/officeDocument/2006/math">
                      <m:r>
                        <a:rPr lang="de-DE" sz="1400" b="1" i="1" smtClean="0">
                          <a:latin typeface="Cambria Math" panose="02040503050406030204" pitchFamily="18" charset="0"/>
                        </a:rPr>
                        <m:t>𝑻</m:t>
                      </m:r>
                    </m:oMath>
                  </a14:m>
                  <a:r>
                    <a:rPr lang="en-US" sz="1400"/>
                    <a:t> </a:t>
                  </a:r>
                </a:p>
              </p:txBody>
            </p:sp>
          </mc:Choice>
          <mc:Fallback xmlns="">
            <p:sp>
              <p:nvSpPr>
                <p:cNvPr id="37" name="Rectangle 96">
                  <a:extLst>
                    <a:ext uri="{FF2B5EF4-FFF2-40B4-BE49-F238E27FC236}">
                      <a16:creationId xmlns:a16="http://schemas.microsoft.com/office/drawing/2014/main" id="{4B7C9454-CA85-4FA8-8088-9B7E32C6DF5D}"/>
                    </a:ext>
                  </a:extLst>
                </p:cNvPr>
                <p:cNvSpPr>
                  <a:spLocks noRot="1" noChangeAspect="1" noMove="1" noResize="1" noEditPoints="1" noAdjustHandles="1" noChangeArrowheads="1" noChangeShapeType="1" noTextEdit="1"/>
                </p:cNvSpPr>
                <p:nvPr/>
              </p:nvSpPr>
              <p:spPr>
                <a:xfrm>
                  <a:off x="6793211" y="2977054"/>
                  <a:ext cx="346570" cy="307777"/>
                </a:xfrm>
                <a:prstGeom prst="rect">
                  <a:avLst/>
                </a:prstGeom>
                <a:blipFill>
                  <a:blip r:embed="rId13"/>
                  <a:stretch>
                    <a:fillRect/>
                  </a:stretch>
                </a:blipFill>
              </p:spPr>
              <p:txBody>
                <a:bodyPr/>
                <a:lstStyle/>
                <a:p>
                  <a:r>
                    <a:rPr lang="de-DE">
                      <a:noFill/>
                    </a:rPr>
                    <a:t> </a:t>
                  </a:r>
                </a:p>
              </p:txBody>
            </p:sp>
          </mc:Fallback>
        </mc:AlternateContent>
        <p:sp>
          <p:nvSpPr>
            <p:cNvPr id="22" name="TextBox 97">
              <a:extLst>
                <a:ext uri="{FF2B5EF4-FFF2-40B4-BE49-F238E27FC236}">
                  <a16:creationId xmlns:a16="http://schemas.microsoft.com/office/drawing/2014/main" id="{3E78E406-EA4C-91C6-76F7-BAA3ECD1C720}"/>
                </a:ext>
              </a:extLst>
            </p:cNvPr>
            <p:cNvSpPr txBox="1"/>
            <p:nvPr/>
          </p:nvSpPr>
          <p:spPr bwMode="gray">
            <a:xfrm>
              <a:off x="7061906" y="2447393"/>
              <a:ext cx="1235595" cy="973725"/>
            </a:xfrm>
            <a:prstGeom prst="rect">
              <a:avLst/>
            </a:prstGeom>
            <a:noFill/>
          </p:spPr>
          <p:txBody>
            <a:bodyPr wrap="square" lIns="0" tIns="0" rIns="0" bIns="0" rtlCol="0">
              <a:noAutofit/>
            </a:bodyPr>
            <a:lstStyle/>
            <a:p>
              <a:pPr>
                <a:spcBef>
                  <a:spcPts val="600"/>
                </a:spcBef>
              </a:pPr>
              <a:r>
                <a:rPr lang="en-US" sz="1400" dirty="0"/>
                <a:t>- Absorption</a:t>
              </a:r>
              <a:r>
                <a:rPr lang="en-US" sz="1400" b="1" dirty="0"/>
                <a:t> </a:t>
              </a:r>
              <a:endParaRPr lang="en-US" sz="1400" dirty="0"/>
            </a:p>
            <a:p>
              <a:pPr>
                <a:spcBef>
                  <a:spcPts val="600"/>
                </a:spcBef>
              </a:pPr>
              <a:r>
                <a:rPr lang="en-US" sz="1400" dirty="0"/>
                <a:t>- Reflection</a:t>
              </a:r>
            </a:p>
            <a:p>
              <a:pPr>
                <a:spcBef>
                  <a:spcPts val="600"/>
                </a:spcBef>
              </a:pPr>
              <a:r>
                <a:rPr lang="en-US" sz="1400" dirty="0"/>
                <a:t>- Transmission</a:t>
              </a:r>
            </a:p>
          </p:txBody>
        </p:sp>
      </p:grpSp>
      <mc:AlternateContent xmlns:mc="http://schemas.openxmlformats.org/markup-compatibility/2006" xmlns:a14="http://schemas.microsoft.com/office/drawing/2010/main">
        <mc:Choice Requires="a14">
          <p:sp>
            <p:nvSpPr>
              <p:cNvPr id="23" name="Rectangle 113">
                <a:extLst>
                  <a:ext uri="{FF2B5EF4-FFF2-40B4-BE49-F238E27FC236}">
                    <a16:creationId xmlns:a16="http://schemas.microsoft.com/office/drawing/2014/main" id="{AA8E508A-6F8D-C0F6-E05A-B70859359764}"/>
                  </a:ext>
                </a:extLst>
              </p:cNvPr>
              <p:cNvSpPr/>
              <p:nvPr/>
            </p:nvSpPr>
            <p:spPr>
              <a:xfrm>
                <a:off x="6426096" y="2794533"/>
                <a:ext cx="20904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𝟏</m:t>
                      </m:r>
                      <m:r>
                        <a:rPr lang="de-DE" b="1" i="1" smtClean="0">
                          <a:latin typeface="Cambria Math" panose="02040503050406030204" pitchFamily="18" charset="0"/>
                        </a:rPr>
                        <m:t>=</m:t>
                      </m:r>
                      <m:r>
                        <a:rPr lang="de-DE" b="1" i="1" smtClean="0">
                          <a:latin typeface="Cambria Math" panose="02040503050406030204" pitchFamily="18" charset="0"/>
                        </a:rPr>
                        <m:t>𝑨</m:t>
                      </m:r>
                      <m:r>
                        <a:rPr lang="de-DE" b="1" i="1" smtClean="0">
                          <a:latin typeface="Cambria Math" panose="02040503050406030204" pitchFamily="18" charset="0"/>
                        </a:rPr>
                        <m:t>+</m:t>
                      </m:r>
                      <m:r>
                        <a:rPr lang="de-DE" b="1" i="1" smtClean="0">
                          <a:latin typeface="Cambria Math" panose="02040503050406030204" pitchFamily="18" charset="0"/>
                        </a:rPr>
                        <m:t>𝑹</m:t>
                      </m:r>
                      <m:r>
                        <a:rPr lang="de-DE" b="1" i="1" smtClean="0">
                          <a:latin typeface="Cambria Math" panose="02040503050406030204" pitchFamily="18" charset="0"/>
                        </a:rPr>
                        <m:t>+</m:t>
                      </m:r>
                      <m:r>
                        <a:rPr lang="de-DE" b="1" i="1" smtClean="0">
                          <a:latin typeface="Cambria Math" panose="02040503050406030204" pitchFamily="18" charset="0"/>
                        </a:rPr>
                        <m:t>𝑻</m:t>
                      </m:r>
                    </m:oMath>
                  </m:oMathPara>
                </a14:m>
                <a:endParaRPr lang="en-US" b="1" dirty="0"/>
              </a:p>
            </p:txBody>
          </p:sp>
        </mc:Choice>
        <mc:Fallback xmlns="">
          <p:sp>
            <p:nvSpPr>
              <p:cNvPr id="23" name="Rectangle 113">
                <a:extLst>
                  <a:ext uri="{FF2B5EF4-FFF2-40B4-BE49-F238E27FC236}">
                    <a16:creationId xmlns:a16="http://schemas.microsoft.com/office/drawing/2014/main" id="{AA8E508A-6F8D-C0F6-E05A-B70859359764}"/>
                  </a:ext>
                </a:extLst>
              </p:cNvPr>
              <p:cNvSpPr>
                <a:spLocks noRot="1" noChangeAspect="1" noMove="1" noResize="1" noEditPoints="1" noAdjustHandles="1" noChangeArrowheads="1" noChangeShapeType="1" noTextEdit="1"/>
              </p:cNvSpPr>
              <p:nvPr/>
            </p:nvSpPr>
            <p:spPr>
              <a:xfrm>
                <a:off x="6426096" y="2794533"/>
                <a:ext cx="2090494" cy="36933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37382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7" name="Picture 26" descr="A white square object with a blue stick&#10;&#10;Description automatically generated">
            <a:extLst>
              <a:ext uri="{FF2B5EF4-FFF2-40B4-BE49-F238E27FC236}">
                <a16:creationId xmlns:a16="http://schemas.microsoft.com/office/drawing/2014/main" id="{EF2D7012-A713-7274-5FF6-1AAE57BD869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33074" t="14603" r="36692" b="13462"/>
          <a:stretch/>
        </p:blipFill>
        <p:spPr>
          <a:xfrm rot="15249137">
            <a:off x="702601" y="896887"/>
            <a:ext cx="4584600" cy="5491040"/>
          </a:xfrm>
          <a:prstGeom prst="rect">
            <a:avLst/>
          </a:prstGeom>
          <a:ln>
            <a:noFill/>
          </a:ln>
          <a:effectLst>
            <a:outerShdw blurRad="190500" algn="tl" rotWithShape="0">
              <a:srgbClr val="000000">
                <a:alpha val="70000"/>
              </a:srgbClr>
            </a:outerShdw>
          </a:effectLst>
        </p:spPr>
      </p:pic>
      <p:pic>
        <p:nvPicPr>
          <p:cNvPr id="51" name="Picture 50">
            <a:extLst>
              <a:ext uri="{FF2B5EF4-FFF2-40B4-BE49-F238E27FC236}">
                <a16:creationId xmlns:a16="http://schemas.microsoft.com/office/drawing/2014/main" id="{DD84C1D8-16B6-3C85-CAB6-E5B1A1E9725A}"/>
              </a:ext>
            </a:extLst>
          </p:cNvPr>
          <p:cNvPicPr>
            <a:picLocks noChangeAspect="1"/>
          </p:cNvPicPr>
          <p:nvPr/>
        </p:nvPicPr>
        <p:blipFill>
          <a:blip r:embed="rId5">
            <a:alphaModFix amt="20000"/>
          </a:blip>
          <a:stretch>
            <a:fillRect/>
          </a:stretch>
        </p:blipFill>
        <p:spPr>
          <a:xfrm>
            <a:off x="369916" y="5899038"/>
            <a:ext cx="2154631" cy="763574"/>
          </a:xfrm>
          <a:prstGeom prst="rect">
            <a:avLst/>
          </a:prstGeom>
        </p:spPr>
      </p:pic>
      <p:pic>
        <p:nvPicPr>
          <p:cNvPr id="6" name="Picture 5">
            <a:extLst>
              <a:ext uri="{FF2B5EF4-FFF2-40B4-BE49-F238E27FC236}">
                <a16:creationId xmlns:a16="http://schemas.microsoft.com/office/drawing/2014/main" id="{94377165-9190-1BF1-0356-ADE977ADD793}"/>
              </a:ext>
            </a:extLst>
          </p:cNvPr>
          <p:cNvPicPr>
            <a:picLocks noChangeAspect="1"/>
          </p:cNvPicPr>
          <p:nvPr/>
        </p:nvPicPr>
        <p:blipFill rotWithShape="1">
          <a:blip r:embed="rId6"/>
          <a:srcRect l="41092" t="36158" r="32728" b="37095"/>
          <a:stretch/>
        </p:blipFill>
        <p:spPr>
          <a:xfrm>
            <a:off x="9428271" y="3494081"/>
            <a:ext cx="2262456" cy="2312955"/>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44413D69-0272-74E9-8DED-A9E393D441A0}"/>
              </a:ext>
            </a:extLst>
          </p:cNvPr>
          <p:cNvPicPr>
            <a:picLocks noChangeAspect="1"/>
          </p:cNvPicPr>
          <p:nvPr/>
        </p:nvPicPr>
        <p:blipFill rotWithShape="1">
          <a:blip r:embed="rId6"/>
          <a:srcRect l="41092" t="36158" r="32728" b="37095"/>
          <a:stretch/>
        </p:blipFill>
        <p:spPr>
          <a:xfrm>
            <a:off x="6978156" y="3494081"/>
            <a:ext cx="2262456" cy="2312955"/>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81D7F66A-DFF1-EDB7-FEFA-E4AD30E679A9}"/>
              </a:ext>
            </a:extLst>
          </p:cNvPr>
          <p:cNvPicPr>
            <a:picLocks noChangeAspect="1"/>
          </p:cNvPicPr>
          <p:nvPr/>
        </p:nvPicPr>
        <p:blipFill rotWithShape="1">
          <a:blip r:embed="rId6"/>
          <a:srcRect l="41092" t="36158" r="32728" b="37095"/>
          <a:stretch/>
        </p:blipFill>
        <p:spPr>
          <a:xfrm>
            <a:off x="4516886" y="3494082"/>
            <a:ext cx="2262456" cy="2312955"/>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11</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TPLW Explained</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14" name="Google Shape;141;p4">
            <a:extLst>
              <a:ext uri="{FF2B5EF4-FFF2-40B4-BE49-F238E27FC236}">
                <a16:creationId xmlns:a16="http://schemas.microsoft.com/office/drawing/2014/main" id="{899E8FF1-22D4-A9EE-FCD7-51D33E276EFE}"/>
              </a:ext>
            </a:extLst>
          </p:cNvPr>
          <p:cNvSpPr txBox="1"/>
          <p:nvPr/>
        </p:nvSpPr>
        <p:spPr>
          <a:xfrm>
            <a:off x="4291441" y="1711369"/>
            <a:ext cx="6677884" cy="1569620"/>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1200"/>
            </a:pPr>
            <a:r>
              <a:rPr lang="en-US" sz="1600" dirty="0">
                <a:solidFill>
                  <a:schemeClr val="dk1"/>
                </a:solidFill>
                <a:latin typeface="Calibri" panose="020F0502020204030204" pitchFamily="34" charset="0"/>
                <a:ea typeface="Calibri"/>
                <a:cs typeface="Calibri" panose="020F0502020204030204" pitchFamily="34" charset="0"/>
                <a:sym typeface="Calibri"/>
              </a:rPr>
              <a:t>Energy absorption is </a:t>
            </a:r>
            <a:r>
              <a:rPr lang="en-US" sz="1600" i="1" dirty="0">
                <a:solidFill>
                  <a:schemeClr val="accent3">
                    <a:lumMod val="75000"/>
                  </a:schemeClr>
                </a:solidFill>
                <a:latin typeface="Calibri" panose="020F0502020204030204" pitchFamily="34" charset="0"/>
                <a:ea typeface="Calibri"/>
                <a:cs typeface="Calibri" panose="020F0502020204030204" pitchFamily="34" charset="0"/>
                <a:sym typeface="Calibri"/>
              </a:rPr>
              <a:t>volumetric</a:t>
            </a:r>
            <a:r>
              <a:rPr lang="en-US" sz="1600" dirty="0">
                <a:solidFill>
                  <a:schemeClr val="dk1"/>
                </a:solidFill>
                <a:latin typeface="Calibri" panose="020F0502020204030204" pitchFamily="34" charset="0"/>
                <a:ea typeface="Calibri"/>
                <a:cs typeface="Calibri" panose="020F0502020204030204" pitchFamily="34" charset="0"/>
                <a:sym typeface="Calibri"/>
              </a:rPr>
              <a:t> and dissipated entirely through the assembly cross-section where laser energy is directed - </a:t>
            </a:r>
            <a:r>
              <a:rPr lang="en-US" sz="1600" dirty="0">
                <a:effectLst/>
                <a:latin typeface="Calibri" panose="020F0502020204030204" pitchFamily="34" charset="0"/>
                <a:ea typeface="Calibri" panose="020F0502020204030204" pitchFamily="34" charset="0"/>
              </a:rPr>
              <a:t>As </a:t>
            </a:r>
            <a:r>
              <a:rPr lang="en-US" sz="1600" dirty="0">
                <a:solidFill>
                  <a:srgbClr val="004E91"/>
                </a:solidFill>
                <a:effectLst/>
                <a:latin typeface="Calibri" panose="020F0502020204030204" pitchFamily="34" charset="0"/>
                <a:ea typeface="Calibri" panose="020F0502020204030204" pitchFamily="34" charset="0"/>
              </a:rPr>
              <a:t>volumetric absorption </a:t>
            </a:r>
            <a:r>
              <a:rPr lang="en-US" sz="1600" dirty="0">
                <a:effectLst/>
                <a:latin typeface="Calibri" panose="020F0502020204030204" pitchFamily="34" charset="0"/>
                <a:ea typeface="Calibri" panose="020F0502020204030204" pitchFamily="34" charset="0"/>
              </a:rPr>
              <a:t>happens, thermal expansion pushes the molten plastics “into each other” (if mechanically </a:t>
            </a:r>
            <a:r>
              <a:rPr lang="en-US" sz="1600" dirty="0">
                <a:latin typeface="Calibri" panose="020F0502020204030204" pitchFamily="34" charset="0"/>
                <a:ea typeface="Calibri" panose="020F0502020204030204" pitchFamily="34" charset="0"/>
              </a:rPr>
              <a:t>“fixed”) </a:t>
            </a:r>
            <a:r>
              <a:rPr lang="en-US" sz="1600" dirty="0">
                <a:effectLst/>
                <a:latin typeface="Calibri" panose="020F0502020204030204" pitchFamily="34" charset="0"/>
                <a:ea typeface="Calibri" panose="020F0502020204030204" pitchFamily="34" charset="0"/>
              </a:rPr>
              <a:t>throughout the joint interface, creating a mixing and melting of the two joining partners somewhat </a:t>
            </a:r>
            <a:r>
              <a:rPr lang="en-US" sz="1600" i="1" dirty="0">
                <a:effectLst/>
                <a:latin typeface="Calibri" panose="020F0502020204030204" pitchFamily="34" charset="0"/>
                <a:ea typeface="Calibri" panose="020F0502020204030204" pitchFamily="34" charset="0"/>
              </a:rPr>
              <a:t>similar</a:t>
            </a:r>
            <a:r>
              <a:rPr lang="en-US" sz="1600" dirty="0">
                <a:effectLst/>
                <a:latin typeface="Calibri" panose="020F0502020204030204" pitchFamily="34" charset="0"/>
                <a:ea typeface="Calibri" panose="020F0502020204030204" pitchFamily="34" charset="0"/>
              </a:rPr>
              <a:t> to </a:t>
            </a:r>
            <a:r>
              <a:rPr lang="en-US" sz="1600" dirty="0">
                <a:solidFill>
                  <a:srgbClr val="004E91"/>
                </a:solidFill>
                <a:effectLst/>
                <a:latin typeface="Calibri" panose="020F0502020204030204" pitchFamily="34" charset="0"/>
                <a:ea typeface="Calibri" panose="020F0502020204030204" pitchFamily="34" charset="0"/>
              </a:rPr>
              <a:t>TTLW</a:t>
            </a:r>
            <a:endParaRPr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6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20351B9-E343-CE87-A113-FE0F0E9A439A}"/>
              </a:ext>
            </a:extLst>
          </p:cNvPr>
          <p:cNvPicPr>
            <a:picLocks noChangeAspect="1"/>
          </p:cNvPicPr>
          <p:nvPr/>
        </p:nvPicPr>
        <p:blipFill rotWithShape="1">
          <a:blip r:embed="rId6"/>
          <a:srcRect l="41092" t="36158" r="32728" b="37095"/>
          <a:stretch/>
        </p:blipFill>
        <p:spPr>
          <a:xfrm>
            <a:off x="2066771" y="3494082"/>
            <a:ext cx="2262456" cy="2312955"/>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Arrow: Down 6">
            <a:extLst>
              <a:ext uri="{FF2B5EF4-FFF2-40B4-BE49-F238E27FC236}">
                <a16:creationId xmlns:a16="http://schemas.microsoft.com/office/drawing/2014/main" id="{51ABBCCB-7D36-8FAB-2CB2-EDB62A7E067F}"/>
              </a:ext>
            </a:extLst>
          </p:cNvPr>
          <p:cNvSpPr/>
          <p:nvPr/>
        </p:nvSpPr>
        <p:spPr>
          <a:xfrm>
            <a:off x="5573420" y="4457944"/>
            <a:ext cx="175918" cy="261406"/>
          </a:xfrm>
          <a:prstGeom prst="downArrow">
            <a:avLst/>
          </a:prstGeom>
          <a:solidFill>
            <a:schemeClr val="bg2">
              <a:lumMod val="60000"/>
              <a:lumOff val="4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22F34410-8E60-9921-B81B-127CE88D2A63}"/>
              </a:ext>
            </a:extLst>
          </p:cNvPr>
          <p:cNvSpPr/>
          <p:nvPr/>
        </p:nvSpPr>
        <p:spPr>
          <a:xfrm>
            <a:off x="8040423" y="4676355"/>
            <a:ext cx="175918" cy="261406"/>
          </a:xfrm>
          <a:prstGeom prst="downArrow">
            <a:avLst/>
          </a:prstGeom>
          <a:solidFill>
            <a:schemeClr val="bg2">
              <a:lumMod val="60000"/>
              <a:lumOff val="4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0DCDEA54-D8DC-6F2D-038C-F89C56DEED19}"/>
              </a:ext>
            </a:extLst>
          </p:cNvPr>
          <p:cNvSpPr/>
          <p:nvPr/>
        </p:nvSpPr>
        <p:spPr>
          <a:xfrm>
            <a:off x="8021850" y="4393096"/>
            <a:ext cx="198647" cy="484419"/>
          </a:xfrm>
          <a:prstGeom prst="roundRect">
            <a:avLst/>
          </a:prstGeom>
          <a:solidFill>
            <a:srgbClr val="FF4066">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9750A37-1B3B-9B16-6830-5AD2A131E6B4}"/>
              </a:ext>
            </a:extLst>
          </p:cNvPr>
          <p:cNvSpPr/>
          <p:nvPr/>
        </p:nvSpPr>
        <p:spPr>
          <a:xfrm>
            <a:off x="10460175" y="4388940"/>
            <a:ext cx="221680" cy="652332"/>
          </a:xfrm>
          <a:prstGeom prst="roundRect">
            <a:avLst/>
          </a:prstGeom>
          <a:solidFill>
            <a:srgbClr val="FF4066">
              <a:alpha val="8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D8CB7A-1DA2-7E2F-6B26-FB319145EB69}"/>
              </a:ext>
            </a:extLst>
          </p:cNvPr>
          <p:cNvSpPr txBox="1"/>
          <p:nvPr/>
        </p:nvSpPr>
        <p:spPr>
          <a:xfrm>
            <a:off x="3059084" y="3541222"/>
            <a:ext cx="303414" cy="307777"/>
          </a:xfrm>
          <a:prstGeom prst="rect">
            <a:avLst/>
          </a:prstGeom>
          <a:solidFill>
            <a:schemeClr val="accent3">
              <a:lumMod val="40000"/>
              <a:lumOff val="60000"/>
            </a:schemeClr>
          </a:solidFill>
        </p:spPr>
        <p:txBody>
          <a:bodyPr wrap="square" rtlCol="0">
            <a:spAutoFit/>
          </a:bodyPr>
          <a:lstStyle/>
          <a:p>
            <a:pPr algn="ctr"/>
            <a:r>
              <a:rPr lang="en-US" dirty="0"/>
              <a:t>1</a:t>
            </a:r>
          </a:p>
        </p:txBody>
      </p:sp>
      <p:sp>
        <p:nvSpPr>
          <p:cNvPr id="24" name="TextBox 23">
            <a:extLst>
              <a:ext uri="{FF2B5EF4-FFF2-40B4-BE49-F238E27FC236}">
                <a16:creationId xmlns:a16="http://schemas.microsoft.com/office/drawing/2014/main" id="{C8280C11-1BAE-9421-5E85-F9537EC8CB6A}"/>
              </a:ext>
            </a:extLst>
          </p:cNvPr>
          <p:cNvSpPr txBox="1"/>
          <p:nvPr/>
        </p:nvSpPr>
        <p:spPr>
          <a:xfrm>
            <a:off x="5503567" y="3548013"/>
            <a:ext cx="303414" cy="307777"/>
          </a:xfrm>
          <a:prstGeom prst="rect">
            <a:avLst/>
          </a:prstGeom>
          <a:solidFill>
            <a:schemeClr val="accent3">
              <a:lumMod val="40000"/>
              <a:lumOff val="60000"/>
            </a:schemeClr>
          </a:solidFill>
        </p:spPr>
        <p:txBody>
          <a:bodyPr wrap="square" rtlCol="0">
            <a:spAutoFit/>
          </a:bodyPr>
          <a:lstStyle/>
          <a:p>
            <a:pPr algn="ctr"/>
            <a:r>
              <a:rPr lang="en-US" dirty="0"/>
              <a:t>2</a:t>
            </a:r>
          </a:p>
        </p:txBody>
      </p:sp>
      <p:sp>
        <p:nvSpPr>
          <p:cNvPr id="25" name="TextBox 24">
            <a:extLst>
              <a:ext uri="{FF2B5EF4-FFF2-40B4-BE49-F238E27FC236}">
                <a16:creationId xmlns:a16="http://schemas.microsoft.com/office/drawing/2014/main" id="{743247BD-39FC-F762-14C9-EAF42F3FB604}"/>
              </a:ext>
            </a:extLst>
          </p:cNvPr>
          <p:cNvSpPr txBox="1"/>
          <p:nvPr/>
        </p:nvSpPr>
        <p:spPr>
          <a:xfrm>
            <a:off x="7969466" y="3548013"/>
            <a:ext cx="303414" cy="307777"/>
          </a:xfrm>
          <a:prstGeom prst="rect">
            <a:avLst/>
          </a:prstGeom>
          <a:solidFill>
            <a:schemeClr val="accent3">
              <a:lumMod val="40000"/>
              <a:lumOff val="60000"/>
            </a:schemeClr>
          </a:solidFill>
        </p:spPr>
        <p:txBody>
          <a:bodyPr wrap="square" rtlCol="0">
            <a:spAutoFit/>
          </a:bodyPr>
          <a:lstStyle/>
          <a:p>
            <a:pPr algn="ctr"/>
            <a:r>
              <a:rPr lang="en-US" dirty="0"/>
              <a:t>3</a:t>
            </a:r>
          </a:p>
        </p:txBody>
      </p:sp>
      <p:sp>
        <p:nvSpPr>
          <p:cNvPr id="26" name="TextBox 25">
            <a:extLst>
              <a:ext uri="{FF2B5EF4-FFF2-40B4-BE49-F238E27FC236}">
                <a16:creationId xmlns:a16="http://schemas.microsoft.com/office/drawing/2014/main" id="{722EC128-A351-5761-462E-4BA78F10DF70}"/>
              </a:ext>
            </a:extLst>
          </p:cNvPr>
          <p:cNvSpPr txBox="1"/>
          <p:nvPr/>
        </p:nvSpPr>
        <p:spPr>
          <a:xfrm>
            <a:off x="10420491" y="3548013"/>
            <a:ext cx="303414" cy="307777"/>
          </a:xfrm>
          <a:prstGeom prst="rect">
            <a:avLst/>
          </a:prstGeom>
          <a:solidFill>
            <a:schemeClr val="accent3">
              <a:lumMod val="40000"/>
              <a:lumOff val="60000"/>
            </a:schemeClr>
          </a:solidFill>
        </p:spPr>
        <p:txBody>
          <a:bodyPr wrap="square" rtlCol="0">
            <a:spAutoFit/>
          </a:bodyPr>
          <a:lstStyle/>
          <a:p>
            <a:pPr algn="ctr"/>
            <a:r>
              <a:rPr lang="en-US" dirty="0"/>
              <a:t>4</a:t>
            </a:r>
          </a:p>
        </p:txBody>
      </p:sp>
      <p:pic>
        <p:nvPicPr>
          <p:cNvPr id="31" name="Picture 30">
            <a:extLst>
              <a:ext uri="{FF2B5EF4-FFF2-40B4-BE49-F238E27FC236}">
                <a16:creationId xmlns:a16="http://schemas.microsoft.com/office/drawing/2014/main" id="{8E300B42-64E2-B756-29EE-1CAF119559E8}"/>
              </a:ext>
            </a:extLst>
          </p:cNvPr>
          <p:cNvPicPr>
            <a:picLocks noChangeAspect="1"/>
          </p:cNvPicPr>
          <p:nvPr/>
        </p:nvPicPr>
        <p:blipFill rotWithShape="1">
          <a:blip r:embed="rId8"/>
          <a:srcRect t="8176"/>
          <a:stretch/>
        </p:blipFill>
        <p:spPr>
          <a:xfrm>
            <a:off x="3044972" y="4406908"/>
            <a:ext cx="317525" cy="656022"/>
          </a:xfrm>
          <a:prstGeom prst="rect">
            <a:avLst/>
          </a:prstGeom>
        </p:spPr>
      </p:pic>
      <p:pic>
        <p:nvPicPr>
          <p:cNvPr id="37" name="Picture 36">
            <a:extLst>
              <a:ext uri="{FF2B5EF4-FFF2-40B4-BE49-F238E27FC236}">
                <a16:creationId xmlns:a16="http://schemas.microsoft.com/office/drawing/2014/main" id="{88E1C2F2-1093-E00B-465C-7C5D33A82E7C}"/>
              </a:ext>
            </a:extLst>
          </p:cNvPr>
          <p:cNvPicPr>
            <a:picLocks noChangeAspect="1"/>
          </p:cNvPicPr>
          <p:nvPr/>
        </p:nvPicPr>
        <p:blipFill rotWithShape="1">
          <a:blip r:embed="rId8"/>
          <a:srcRect t="51327"/>
          <a:stretch/>
        </p:blipFill>
        <p:spPr>
          <a:xfrm>
            <a:off x="5503567" y="4715194"/>
            <a:ext cx="317525" cy="347735"/>
          </a:xfrm>
          <a:prstGeom prst="rect">
            <a:avLst/>
          </a:prstGeom>
        </p:spPr>
      </p:pic>
      <p:pic>
        <p:nvPicPr>
          <p:cNvPr id="40" name="Picture 39">
            <a:extLst>
              <a:ext uri="{FF2B5EF4-FFF2-40B4-BE49-F238E27FC236}">
                <a16:creationId xmlns:a16="http://schemas.microsoft.com/office/drawing/2014/main" id="{DA79FFC5-6BB8-82E7-6CA0-5554A63DF71C}"/>
              </a:ext>
            </a:extLst>
          </p:cNvPr>
          <p:cNvPicPr>
            <a:picLocks noChangeAspect="1"/>
          </p:cNvPicPr>
          <p:nvPr/>
        </p:nvPicPr>
        <p:blipFill rotWithShape="1">
          <a:blip r:embed="rId8"/>
          <a:srcRect t="82480"/>
          <a:stretch/>
        </p:blipFill>
        <p:spPr>
          <a:xfrm>
            <a:off x="7988513" y="4937761"/>
            <a:ext cx="317525" cy="125167"/>
          </a:xfrm>
          <a:prstGeom prst="rect">
            <a:avLst/>
          </a:prstGeom>
        </p:spPr>
      </p:pic>
      <p:sp>
        <p:nvSpPr>
          <p:cNvPr id="16" name="Rectangle: Rounded Corners 15">
            <a:extLst>
              <a:ext uri="{FF2B5EF4-FFF2-40B4-BE49-F238E27FC236}">
                <a16:creationId xmlns:a16="http://schemas.microsoft.com/office/drawing/2014/main" id="{5272E012-3812-3517-3E4C-B183EE1A034B}"/>
              </a:ext>
            </a:extLst>
          </p:cNvPr>
          <p:cNvSpPr/>
          <p:nvPr/>
        </p:nvSpPr>
        <p:spPr>
          <a:xfrm>
            <a:off x="3110796" y="4382471"/>
            <a:ext cx="197700" cy="704895"/>
          </a:xfrm>
          <a:prstGeom prst="roundRect">
            <a:avLst/>
          </a:prstGeom>
          <a:solidFill>
            <a:srgbClr val="3F416D">
              <a:alpha val="4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F79FED99-9FD8-8D9F-1D4E-E55643DD64A5}"/>
              </a:ext>
            </a:extLst>
          </p:cNvPr>
          <p:cNvSpPr/>
          <p:nvPr/>
        </p:nvSpPr>
        <p:spPr>
          <a:xfrm>
            <a:off x="5556424" y="4390783"/>
            <a:ext cx="197700" cy="704895"/>
          </a:xfrm>
          <a:prstGeom prst="roundRect">
            <a:avLst/>
          </a:prstGeom>
          <a:solidFill>
            <a:srgbClr val="3F416D">
              <a:alpha val="4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F082F640-A566-6952-6231-47E301E78034}"/>
              </a:ext>
            </a:extLst>
          </p:cNvPr>
          <p:cNvSpPr/>
          <p:nvPr/>
        </p:nvSpPr>
        <p:spPr>
          <a:xfrm>
            <a:off x="8021850" y="4403253"/>
            <a:ext cx="197700" cy="704895"/>
          </a:xfrm>
          <a:prstGeom prst="roundRect">
            <a:avLst/>
          </a:prstGeom>
          <a:solidFill>
            <a:srgbClr val="3F416D">
              <a:alpha val="4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C60C4633-17CE-4049-BBC8-6101E8A4DDBF}"/>
              </a:ext>
            </a:extLst>
          </p:cNvPr>
          <p:cNvSpPr/>
          <p:nvPr/>
        </p:nvSpPr>
        <p:spPr>
          <a:xfrm>
            <a:off x="5563948" y="4385032"/>
            <a:ext cx="185390" cy="132935"/>
          </a:xfrm>
          <a:prstGeom prst="roundRect">
            <a:avLst/>
          </a:prstGeom>
          <a:solidFill>
            <a:schemeClr val="bg2">
              <a:lumMod val="60000"/>
              <a:lumOff val="40000"/>
              <a:alpha val="4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677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42" name="Picture 41">
            <a:extLst>
              <a:ext uri="{FF2B5EF4-FFF2-40B4-BE49-F238E27FC236}">
                <a16:creationId xmlns:a16="http://schemas.microsoft.com/office/drawing/2014/main" id="{57842263-6443-BE5E-F724-02647AF9EE40}"/>
              </a:ext>
            </a:extLst>
          </p:cNvPr>
          <p:cNvPicPr>
            <a:picLocks noChangeAspect="1"/>
          </p:cNvPicPr>
          <p:nvPr/>
        </p:nvPicPr>
        <p:blipFill>
          <a:blip r:embed="rId3"/>
          <a:stretch>
            <a:fillRect/>
          </a:stretch>
        </p:blipFill>
        <p:spPr>
          <a:xfrm>
            <a:off x="84379" y="2187307"/>
            <a:ext cx="3921760" cy="2480211"/>
          </a:xfrm>
          <a:prstGeom prst="rect">
            <a:avLst/>
          </a:prstGeom>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12</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TTLW Explained</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22" name="Oval 21">
            <a:extLst>
              <a:ext uri="{FF2B5EF4-FFF2-40B4-BE49-F238E27FC236}">
                <a16:creationId xmlns:a16="http://schemas.microsoft.com/office/drawing/2014/main" id="{932FA345-3104-2048-E0E8-61E5B6721BD2}"/>
              </a:ext>
            </a:extLst>
          </p:cNvPr>
          <p:cNvSpPr/>
          <p:nvPr/>
        </p:nvSpPr>
        <p:spPr>
          <a:xfrm>
            <a:off x="7556390" y="3631386"/>
            <a:ext cx="594239" cy="595635"/>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C18C8AF9-AAB8-CB34-4595-24D296B8434D}"/>
              </a:ext>
            </a:extLst>
          </p:cNvPr>
          <p:cNvPicPr>
            <a:picLocks noChangeAspect="1"/>
          </p:cNvPicPr>
          <p:nvPr/>
        </p:nvPicPr>
        <p:blipFill rotWithShape="1">
          <a:blip r:embed="rId5"/>
          <a:srcRect l="17113" t="65274" r="66804" b="4009"/>
          <a:stretch/>
        </p:blipFill>
        <p:spPr>
          <a:xfrm>
            <a:off x="4833851" y="3560954"/>
            <a:ext cx="2069869" cy="2123000"/>
          </a:xfrm>
          <a:prstGeom prst="ellipse">
            <a:avLst/>
          </a:prstGeom>
          <a:ln w="9525"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Oval 31">
            <a:extLst>
              <a:ext uri="{FF2B5EF4-FFF2-40B4-BE49-F238E27FC236}">
                <a16:creationId xmlns:a16="http://schemas.microsoft.com/office/drawing/2014/main" id="{DBCA7A8A-E353-CFB8-0C06-2A84CBA0C309}"/>
              </a:ext>
            </a:extLst>
          </p:cNvPr>
          <p:cNvSpPr/>
          <p:nvPr/>
        </p:nvSpPr>
        <p:spPr>
          <a:xfrm>
            <a:off x="5742016" y="4682725"/>
            <a:ext cx="375963" cy="87283"/>
          </a:xfrm>
          <a:prstGeom prst="ellipse">
            <a:avLst/>
          </a:prstGeom>
          <a:solidFill>
            <a:srgbClr val="FFFF00"/>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0363FC4-C154-63C4-393E-6DB89315AD0B}"/>
              </a:ext>
            </a:extLst>
          </p:cNvPr>
          <p:cNvPicPr>
            <a:picLocks noChangeAspect="1"/>
          </p:cNvPicPr>
          <p:nvPr/>
        </p:nvPicPr>
        <p:blipFill rotWithShape="1">
          <a:blip r:embed="rId5"/>
          <a:srcRect l="17113" t="65274" r="66804" b="4009"/>
          <a:stretch/>
        </p:blipFill>
        <p:spPr>
          <a:xfrm>
            <a:off x="7115694" y="3547907"/>
            <a:ext cx="2069869" cy="2123000"/>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Oval 33">
            <a:extLst>
              <a:ext uri="{FF2B5EF4-FFF2-40B4-BE49-F238E27FC236}">
                <a16:creationId xmlns:a16="http://schemas.microsoft.com/office/drawing/2014/main" id="{D733BECC-68B4-20F1-5C71-DC0972C7C1C3}"/>
              </a:ext>
            </a:extLst>
          </p:cNvPr>
          <p:cNvSpPr/>
          <p:nvPr/>
        </p:nvSpPr>
        <p:spPr>
          <a:xfrm>
            <a:off x="7982507" y="4622454"/>
            <a:ext cx="463668" cy="205556"/>
          </a:xfrm>
          <a:prstGeom prst="ellipse">
            <a:avLst/>
          </a:prstGeom>
          <a:solidFill>
            <a:srgbClr val="FFFF00"/>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Down 34">
            <a:extLst>
              <a:ext uri="{FF2B5EF4-FFF2-40B4-BE49-F238E27FC236}">
                <a16:creationId xmlns:a16="http://schemas.microsoft.com/office/drawing/2014/main" id="{CD0BA6C5-DAD7-3E7C-CB91-0DE062D549A0}"/>
              </a:ext>
            </a:extLst>
          </p:cNvPr>
          <p:cNvSpPr/>
          <p:nvPr/>
        </p:nvSpPr>
        <p:spPr>
          <a:xfrm rot="10800000">
            <a:off x="8126382" y="4447188"/>
            <a:ext cx="175918" cy="261406"/>
          </a:xfrm>
          <a:prstGeom prst="downArrow">
            <a:avLst/>
          </a:prstGeom>
          <a:solidFill>
            <a:srgbClr val="FFFF00"/>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6A4FD8C8-8163-2208-7F46-8C404D4316B6}"/>
              </a:ext>
            </a:extLst>
          </p:cNvPr>
          <p:cNvPicPr>
            <a:picLocks noChangeAspect="1"/>
          </p:cNvPicPr>
          <p:nvPr/>
        </p:nvPicPr>
        <p:blipFill rotWithShape="1">
          <a:blip r:embed="rId5"/>
          <a:srcRect l="17113" t="65274" r="66804" b="4009"/>
          <a:stretch/>
        </p:blipFill>
        <p:spPr>
          <a:xfrm>
            <a:off x="2562863" y="3560954"/>
            <a:ext cx="2069869" cy="2123000"/>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a:extLst>
              <a:ext uri="{FF2B5EF4-FFF2-40B4-BE49-F238E27FC236}">
                <a16:creationId xmlns:a16="http://schemas.microsoft.com/office/drawing/2014/main" id="{9C04505D-EB7D-A752-246E-F5A969DB7896}"/>
              </a:ext>
            </a:extLst>
          </p:cNvPr>
          <p:cNvPicPr>
            <a:picLocks noChangeAspect="1"/>
          </p:cNvPicPr>
          <p:nvPr/>
        </p:nvPicPr>
        <p:blipFill rotWithShape="1">
          <a:blip r:embed="rId5"/>
          <a:srcRect l="17113" t="65274" r="66804" b="4009"/>
          <a:stretch/>
        </p:blipFill>
        <p:spPr>
          <a:xfrm>
            <a:off x="9397537" y="3547907"/>
            <a:ext cx="2069869" cy="2123000"/>
          </a:xfrm>
          <a:prstGeom prst="ellipse">
            <a:avLst/>
          </a:prstGeom>
          <a:ln w="127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Oval 38">
            <a:extLst>
              <a:ext uri="{FF2B5EF4-FFF2-40B4-BE49-F238E27FC236}">
                <a16:creationId xmlns:a16="http://schemas.microsoft.com/office/drawing/2014/main" id="{76052500-F39A-91C9-9901-58DEB7F1E86B}"/>
              </a:ext>
            </a:extLst>
          </p:cNvPr>
          <p:cNvSpPr/>
          <p:nvPr/>
        </p:nvSpPr>
        <p:spPr>
          <a:xfrm>
            <a:off x="10199598" y="4538366"/>
            <a:ext cx="590322" cy="336868"/>
          </a:xfrm>
          <a:prstGeom prst="ellipse">
            <a:avLst/>
          </a:prstGeom>
          <a:solidFill>
            <a:schemeClr val="bg2">
              <a:lumMod val="75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Arrow: Up-Down 40">
            <a:extLst>
              <a:ext uri="{FF2B5EF4-FFF2-40B4-BE49-F238E27FC236}">
                <a16:creationId xmlns:a16="http://schemas.microsoft.com/office/drawing/2014/main" id="{936B121D-2BA0-16A1-B11E-046CD4BD4276}"/>
              </a:ext>
            </a:extLst>
          </p:cNvPr>
          <p:cNvSpPr/>
          <p:nvPr/>
        </p:nvSpPr>
        <p:spPr>
          <a:xfrm>
            <a:off x="10432471" y="4538365"/>
            <a:ext cx="128846" cy="336869"/>
          </a:xfrm>
          <a:prstGeom prst="upDownArrow">
            <a:avLst/>
          </a:prstGeom>
          <a:solidFill>
            <a:schemeClr val="bg2">
              <a:lumMod val="75000"/>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1;p4">
            <a:extLst>
              <a:ext uri="{FF2B5EF4-FFF2-40B4-BE49-F238E27FC236}">
                <a16:creationId xmlns:a16="http://schemas.microsoft.com/office/drawing/2014/main" id="{BB79E1B3-F7FC-EDAD-114D-6E328F5527FB}"/>
              </a:ext>
            </a:extLst>
          </p:cNvPr>
          <p:cNvSpPr txBox="1"/>
          <p:nvPr/>
        </p:nvSpPr>
        <p:spPr>
          <a:xfrm>
            <a:off x="3672143" y="2166772"/>
            <a:ext cx="6677884" cy="1015622"/>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1200"/>
            </a:pPr>
            <a:r>
              <a:rPr lang="en-US" sz="1600" dirty="0">
                <a:solidFill>
                  <a:schemeClr val="dk1"/>
                </a:solidFill>
                <a:latin typeface="Calibri" panose="020F0502020204030204" pitchFamily="34" charset="0"/>
                <a:ea typeface="Calibri"/>
                <a:cs typeface="Calibri" panose="020F0502020204030204" pitchFamily="34" charset="0"/>
                <a:sym typeface="Calibri"/>
              </a:rPr>
              <a:t>Energy absorption begins at the surface of the IR absorbing material and through heat transfer is dissipated upward into the IR transparent material and creates a mixing and melting at the joint interface</a:t>
            </a:r>
            <a:endParaRPr sz="18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35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8" name="Picture 27" descr="A metal piece with a laser welding machine&#10;&#10;Description automatically generated with medium confidence">
            <a:extLst>
              <a:ext uri="{FF2B5EF4-FFF2-40B4-BE49-F238E27FC236}">
                <a16:creationId xmlns:a16="http://schemas.microsoft.com/office/drawing/2014/main" id="{B70BE7FD-A635-7243-A74F-14526DB0111A}"/>
              </a:ext>
            </a:extLst>
          </p:cNvPr>
          <p:cNvPicPr>
            <a:picLocks noChangeAspect="1"/>
          </p:cNvPicPr>
          <p:nvPr/>
        </p:nvPicPr>
        <p:blipFill>
          <a:blip r:embed="rId3"/>
          <a:stretch>
            <a:fillRect/>
          </a:stretch>
        </p:blipFill>
        <p:spPr>
          <a:xfrm>
            <a:off x="7785440" y="2098964"/>
            <a:ext cx="2696577" cy="2696577"/>
          </a:xfrm>
          <a:prstGeom prst="rect">
            <a:avLst/>
          </a:prstGeom>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smtClean="0"/>
              <a:t>13</a:t>
            </a:fld>
            <a:endParaRPr lang="en-US"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Advantages of TPLW</a:t>
            </a: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graphicFrame>
        <p:nvGraphicFramePr>
          <p:cNvPr id="31" name="Diagram 30">
            <a:extLst>
              <a:ext uri="{FF2B5EF4-FFF2-40B4-BE49-F238E27FC236}">
                <a16:creationId xmlns:a16="http://schemas.microsoft.com/office/drawing/2014/main" id="{B305EE89-A1EA-BB71-03F2-2C4B282F768E}"/>
              </a:ext>
            </a:extLst>
          </p:cNvPr>
          <p:cNvGraphicFramePr/>
          <p:nvPr>
            <p:extLst>
              <p:ext uri="{D42A27DB-BD31-4B8C-83A1-F6EECF244321}">
                <p14:modId xmlns:p14="http://schemas.microsoft.com/office/powerpoint/2010/main" val="2579205062"/>
              </p:ext>
            </p:extLst>
          </p:nvPr>
        </p:nvGraphicFramePr>
        <p:xfrm>
          <a:off x="850963" y="1716346"/>
          <a:ext cx="4400692" cy="3351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3" name="Textplatzhalter 6">
            <a:extLst>
              <a:ext uri="{FF2B5EF4-FFF2-40B4-BE49-F238E27FC236}">
                <a16:creationId xmlns:a16="http://schemas.microsoft.com/office/drawing/2014/main" id="{A5805258-B978-4A5E-E0B4-FAF0271B9703}"/>
              </a:ext>
            </a:extLst>
          </p:cNvPr>
          <p:cNvSpPr txBox="1">
            <a:spLocks/>
          </p:cNvSpPr>
          <p:nvPr/>
        </p:nvSpPr>
        <p:spPr>
          <a:xfrm>
            <a:off x="8071185" y="4857596"/>
            <a:ext cx="2353879" cy="420120"/>
          </a:xfrm>
          <a:prstGeom prst="rect">
            <a:avLst/>
          </a:prstGeom>
        </p:spPr>
        <p:txBody>
          <a:bodyPr/>
          <a:lstStyle>
            <a:lvl1pPr marL="0" indent="0" algn="l" defTabSz="914400" rtl="0" eaLnBrk="1" latinLnBrk="0" hangingPunct="1">
              <a:lnSpc>
                <a:spcPct val="110000"/>
              </a:lnSpc>
              <a:spcBef>
                <a:spcPts val="300"/>
              </a:spcBef>
              <a:spcAft>
                <a:spcPts val="300"/>
              </a:spcAft>
              <a:buFont typeface="Arial" pitchFamily="34" charset="0"/>
              <a:buNone/>
              <a:defRPr sz="1600" b="1" kern="1200">
                <a:solidFill>
                  <a:schemeClr val="tx1"/>
                </a:solidFill>
                <a:latin typeface="+mn-lt"/>
                <a:ea typeface="+mn-ea"/>
                <a:cs typeface="+mn-cs"/>
              </a:defRPr>
            </a:lvl1pPr>
            <a:lvl2pPr marL="0" indent="0" algn="l" defTabSz="914400" rtl="0" eaLnBrk="1" latinLnBrk="0" hangingPunct="1">
              <a:lnSpc>
                <a:spcPct val="110000"/>
              </a:lnSpc>
              <a:spcBef>
                <a:spcPts val="300"/>
              </a:spcBef>
              <a:spcAft>
                <a:spcPts val="300"/>
              </a:spcAft>
              <a:buFont typeface="Arial"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6pPr>
            <a:lvl7pPr marL="72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7pPr>
            <a:lvl8pPr marL="72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8pPr>
            <a:lvl9pPr marL="720000" indent="-180000" algn="l" defTabSz="914400" rtl="0" eaLnBrk="1" latinLnBrk="0" hangingPunct="1">
              <a:lnSpc>
                <a:spcPct val="110000"/>
              </a:lnSpc>
              <a:spcBef>
                <a:spcPts val="300"/>
              </a:spcBef>
              <a:spcAft>
                <a:spcPts val="300"/>
              </a:spcAft>
              <a:buFont typeface="Arial" pitchFamily="34" charset="0"/>
              <a:buChar char="•"/>
              <a:defRPr sz="1600" kern="1200">
                <a:solidFill>
                  <a:schemeClr val="tx1"/>
                </a:solidFill>
                <a:latin typeface="+mn-lt"/>
                <a:ea typeface="+mn-ea"/>
                <a:cs typeface="+mn-cs"/>
              </a:defRPr>
            </a:lvl9pPr>
          </a:lstStyle>
          <a:p>
            <a:pPr algn="ctr"/>
            <a:r>
              <a:rPr lang="en-US" sz="900" dirty="0"/>
              <a:t>Robots are NOT taking us over as quick as I would have thought…</a:t>
            </a:r>
            <a:endParaRPr lang="en-US" sz="600" b="0" i="1" dirty="0">
              <a:solidFill>
                <a:srgbClr val="FF0000"/>
              </a:solidFill>
            </a:endParaRPr>
          </a:p>
        </p:txBody>
      </p:sp>
    </p:spTree>
    <p:extLst>
      <p:ext uri="{BB962C8B-B14F-4D97-AF65-F5344CB8AC3E}">
        <p14:creationId xmlns:p14="http://schemas.microsoft.com/office/powerpoint/2010/main" val="19316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graphicEl>
                                              <a:dgm id="{867C8700-35D5-4D43-B770-970BAD00080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graphicEl>
                                              <a:dgm id="{97B9DB99-2EC4-495D-B362-396CA4D1E0C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graphicEl>
                                              <a:dgm id="{B1F003E0-208C-406A-A213-262414159CD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graphicEl>
                                              <a:dgm id="{1DC0848F-8303-45B9-B588-E54327A3778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graphicEl>
                                              <a:dgm id="{F8DCDF0E-A43E-421C-844D-EED8B416C8D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graphicEl>
                                              <a:dgm id="{CFC9FA04-4557-4B9B-BF09-8751C26FDE8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a:t>Applications</a:t>
            </a:r>
            <a:endParaRPr/>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14</a:t>
            </a:fld>
            <a:endParaRPr/>
          </a:p>
        </p:txBody>
      </p:sp>
      <p:graphicFrame>
        <p:nvGraphicFramePr>
          <p:cNvPr id="16" name="Diagram 15">
            <a:extLst>
              <a:ext uri="{FF2B5EF4-FFF2-40B4-BE49-F238E27FC236}">
                <a16:creationId xmlns:a16="http://schemas.microsoft.com/office/drawing/2014/main" id="{7BE6E112-FC2D-FA74-5206-97C452CBB657}"/>
              </a:ext>
            </a:extLst>
          </p:cNvPr>
          <p:cNvGraphicFramePr/>
          <p:nvPr>
            <p:extLst>
              <p:ext uri="{D42A27DB-BD31-4B8C-83A1-F6EECF244321}">
                <p14:modId xmlns:p14="http://schemas.microsoft.com/office/powerpoint/2010/main" val="3746248229"/>
              </p:ext>
            </p:extLst>
          </p:nvPr>
        </p:nvGraphicFramePr>
        <p:xfrm>
          <a:off x="684946" y="1612899"/>
          <a:ext cx="3826135" cy="2492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2" name="Google Shape;142;p4"/>
          <p:cNvPicPr preferRelativeResize="0"/>
          <p:nvPr/>
        </p:nvPicPr>
        <p:blipFill rotWithShape="1">
          <a:blip r:embed="rId8">
            <a:alphaModFix/>
          </a:blip>
          <a:srcRect/>
          <a:stretch/>
        </p:blipFill>
        <p:spPr>
          <a:xfrm>
            <a:off x="9260589" y="3096795"/>
            <a:ext cx="1655464" cy="1026722"/>
          </a:xfrm>
          <a:prstGeom prst="rect">
            <a:avLst/>
          </a:prstGeom>
          <a:noFill/>
          <a:ln>
            <a:noFill/>
          </a:ln>
        </p:spPr>
      </p:pic>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1026" name="Picture 2">
            <a:extLst>
              <a:ext uri="{FF2B5EF4-FFF2-40B4-BE49-F238E27FC236}">
                <a16:creationId xmlns:a16="http://schemas.microsoft.com/office/drawing/2014/main" id="{137A88C9-7CC7-345C-4874-3B009866D9C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753" t="26199" r="32585" b="15812"/>
          <a:stretch/>
        </p:blipFill>
        <p:spPr bwMode="auto">
          <a:xfrm>
            <a:off x="9052922" y="4358615"/>
            <a:ext cx="2070797" cy="1921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a:extLst>
              <a:ext uri="{FF2B5EF4-FFF2-40B4-BE49-F238E27FC236}">
                <a16:creationId xmlns:a16="http://schemas.microsoft.com/office/drawing/2014/main" id="{530442F4-3B6F-DB07-E95C-EF70963D3B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9723" y="4109174"/>
            <a:ext cx="1772135" cy="234415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9.jpg">
            <a:extLst>
              <a:ext uri="{FF2B5EF4-FFF2-40B4-BE49-F238E27FC236}">
                <a16:creationId xmlns:a16="http://schemas.microsoft.com/office/drawing/2014/main" id="{E5ECABEB-F16A-7634-B9D7-ECB73D3A3FD7}"/>
              </a:ext>
            </a:extLst>
          </p:cNvPr>
          <p:cNvPicPr/>
          <p:nvPr/>
        </p:nvPicPr>
        <p:blipFill>
          <a:blip r:embed="rId12"/>
          <a:srcRect/>
          <a:stretch>
            <a:fillRect/>
          </a:stretch>
        </p:blipFill>
        <p:spPr>
          <a:xfrm rot="10800000">
            <a:off x="8839460" y="1612900"/>
            <a:ext cx="2378874" cy="1142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 descr="C:\Users\Jaus\Desktop\IMG_3211.JPG">
            <a:extLst>
              <a:ext uri="{FF2B5EF4-FFF2-40B4-BE49-F238E27FC236}">
                <a16:creationId xmlns:a16="http://schemas.microsoft.com/office/drawing/2014/main" id="{24F69F5A-B5DA-E3D6-98CF-6A42FCC216B0}"/>
              </a:ext>
            </a:extLst>
          </p:cNvPr>
          <p:cNvPicPr>
            <a:picLocks noChangeAspect="1" noChangeArrowheads="1"/>
          </p:cNvPicPr>
          <p:nvPr/>
        </p:nvPicPr>
        <p:blipFill>
          <a:blip r:embed="rId13"/>
          <a:srcRect/>
          <a:stretch>
            <a:fillRect/>
          </a:stretch>
        </p:blipFill>
        <p:spPr bwMode="auto">
          <a:xfrm>
            <a:off x="870245" y="4925799"/>
            <a:ext cx="2334421" cy="1153319"/>
          </a:xfrm>
          <a:prstGeom prst="rect">
            <a:avLst/>
          </a:prstGeom>
          <a:noFill/>
        </p:spPr>
      </p:pic>
      <p:pic>
        <p:nvPicPr>
          <p:cNvPr id="7" name="Picture 6">
            <a:extLst>
              <a:ext uri="{FF2B5EF4-FFF2-40B4-BE49-F238E27FC236}">
                <a16:creationId xmlns:a16="http://schemas.microsoft.com/office/drawing/2014/main" id="{932A2EC1-4E69-4865-3C34-EC5CBDEFD638}"/>
              </a:ext>
            </a:extLst>
          </p:cNvPr>
          <p:cNvPicPr>
            <a:picLocks noChangeAspect="1"/>
          </p:cNvPicPr>
          <p:nvPr/>
        </p:nvPicPr>
        <p:blipFill>
          <a:blip r:embed="rId14"/>
          <a:stretch>
            <a:fillRect/>
          </a:stretch>
        </p:blipFill>
        <p:spPr>
          <a:xfrm rot="5400000">
            <a:off x="5077346" y="2064699"/>
            <a:ext cx="2875092" cy="1819094"/>
          </a:xfrm>
          <a:prstGeom prst="rect">
            <a:avLst/>
          </a:prstGeom>
        </p:spPr>
      </p:pic>
      <p:pic>
        <p:nvPicPr>
          <p:cNvPr id="13" name="Picture 12">
            <a:extLst>
              <a:ext uri="{FF2B5EF4-FFF2-40B4-BE49-F238E27FC236}">
                <a16:creationId xmlns:a16="http://schemas.microsoft.com/office/drawing/2014/main" id="{EF158AE3-CCC3-E5F2-16BC-161A801457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742" b="93118" l="4645" r="94126">
                        <a14:foregroundMark x1="35246" y1="5161" x2="8607" y2="7742"/>
                        <a14:foregroundMark x1="8607" y1="7742" x2="8197" y2="7957"/>
                        <a14:foregroundMark x1="7240" y1="6452" x2="5464" y2="86667"/>
                        <a14:foregroundMark x1="5464" y1="86667" x2="45001" y2="94810"/>
                        <a14:foregroundMark x1="76734" y1="94279" x2="90027" y2="89677"/>
                        <a14:foregroundMark x1="90027" y1="89677" x2="93716" y2="17849"/>
                        <a14:foregroundMark x1="93716" y1="17849" x2="30738" y2="9677"/>
                        <a14:foregroundMark x1="29508" y1="29462" x2="23497" y2="81290"/>
                        <a14:foregroundMark x1="43169" y1="38495" x2="42077" y2="71398"/>
                        <a14:foregroundMark x1="39754" y1="64946" x2="86066" y2="66237"/>
                        <a14:foregroundMark x1="36885" y1="80430" x2="87705" y2="77204"/>
                        <a14:foregroundMark x1="11202" y1="94409" x2="41803" y2="93118"/>
                        <a14:foregroundMark x1="41803" y1="93118" x2="45653" y2="93150"/>
                        <a14:foregroundMark x1="77181" y1="93140" x2="88798" y2="92903"/>
                        <a14:foregroundMark x1="67760" y1="93333" x2="69035" y2="93307"/>
                        <a14:foregroundMark x1="88798" y1="92903" x2="94126" y2="93333"/>
                        <a14:foregroundMark x1="4645" y1="8602" x2="7514" y2="81720"/>
                        <a14:backgroundMark x1="49317" y1="97634" x2="69945" y2="98065"/>
                        <a14:backgroundMark x1="44399" y1="96344" x2="53005" y2="95699"/>
                        <a14:backgroundMark x1="67760" y1="96559" x2="76093" y2="95914"/>
                      </a14:backgroundRemoval>
                    </a14:imgEffect>
                  </a14:imgLayer>
                </a14:imgProps>
              </a:ext>
            </a:extLst>
          </a:blip>
          <a:stretch>
            <a:fillRect/>
          </a:stretch>
        </p:blipFill>
        <p:spPr>
          <a:xfrm>
            <a:off x="3820210" y="4647898"/>
            <a:ext cx="2690484" cy="1709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E5B42D58-272F-49A2-9D82-499582BB1B1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B3A56503-EE6F-4E7A-93A4-524B2C2E939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9D7F1906-B5B3-4366-86D4-4EE3931785D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77C45317-405A-4BF4-B999-6DE1A3954EC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206A65A1-78E0-407D-8B9F-72474CBAD2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Common Materials for TPLW</a:t>
            </a:r>
            <a:endParaRPr dirty="0"/>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graphicFrame>
        <p:nvGraphicFramePr>
          <p:cNvPr id="15" name="Diagram 14">
            <a:extLst>
              <a:ext uri="{FF2B5EF4-FFF2-40B4-BE49-F238E27FC236}">
                <a16:creationId xmlns:a16="http://schemas.microsoft.com/office/drawing/2014/main" id="{38E74F92-BECE-FEE7-5690-7D848A8FCD2A}"/>
              </a:ext>
            </a:extLst>
          </p:cNvPr>
          <p:cNvGraphicFramePr/>
          <p:nvPr>
            <p:extLst>
              <p:ext uri="{D42A27DB-BD31-4B8C-83A1-F6EECF244321}">
                <p14:modId xmlns:p14="http://schemas.microsoft.com/office/powerpoint/2010/main" val="2467954763"/>
              </p:ext>
            </p:extLst>
          </p:nvPr>
        </p:nvGraphicFramePr>
        <p:xfrm>
          <a:off x="733294" y="2047511"/>
          <a:ext cx="4391437" cy="38614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descr="A group of different colored objects&#10;&#10;Description automatically generated">
            <a:extLst>
              <a:ext uri="{FF2B5EF4-FFF2-40B4-BE49-F238E27FC236}">
                <a16:creationId xmlns:a16="http://schemas.microsoft.com/office/drawing/2014/main" id="{226EA319-B699-5D7E-938D-FDDBC994D515}"/>
              </a:ext>
            </a:extLst>
          </p:cNvPr>
          <p:cNvPicPr>
            <a:picLocks noChangeAspect="1"/>
          </p:cNvPicPr>
          <p:nvPr/>
        </p:nvPicPr>
        <p:blipFill>
          <a:blip r:embed="rId9"/>
          <a:stretch>
            <a:fillRect/>
          </a:stretch>
        </p:blipFill>
        <p:spPr>
          <a:xfrm>
            <a:off x="6097587" y="1503099"/>
            <a:ext cx="4950229" cy="49502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09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dgm id="{A436AC04-2035-4720-AFD4-0E4E19995FD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dgm id="{1E2B917C-62DF-465B-8093-D80954DAA73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graphicEl>
                                              <a:dgm id="{82188314-2AA8-4871-B6AD-CBDF2743F5F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graphicEl>
                                              <a:dgm id="{957FE4E1-6BBA-4FEB-8DF8-AF281EF66F7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graphicEl>
                                              <a:dgm id="{9D622579-3900-4D04-B798-E75872953E8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graphicEl>
                                              <a:dgm id="{F8AD7B4E-0244-42F0-B25F-54208EF0A17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graphicEl>
                                              <a:dgm id="{897A5BCA-6E96-407E-96D3-652E31346B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graphicEl>
                                              <a:dgm id="{6C7BC6F4-ECCF-472E-BA79-A29A58FCDBF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graphicEl>
                                              <a:dgm id="{46C701A8-F631-4640-BEF0-BAFF9B3492A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graphicEl>
                                              <a:dgm id="{80B5BA65-D153-44CA-A33C-E33A7DE7834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2" name="Picture 11">
            <a:extLst>
              <a:ext uri="{FF2B5EF4-FFF2-40B4-BE49-F238E27FC236}">
                <a16:creationId xmlns:a16="http://schemas.microsoft.com/office/drawing/2014/main" id="{ABBBAD0A-6DB3-7D56-0D1E-A1E6162D6C95}"/>
              </a:ext>
            </a:extLst>
          </p:cNvPr>
          <p:cNvPicPr>
            <a:picLocks noChangeAspect="1"/>
          </p:cNvPicPr>
          <p:nvPr/>
        </p:nvPicPr>
        <p:blipFill>
          <a:blip r:embed="rId3"/>
          <a:stretch>
            <a:fillRect/>
          </a:stretch>
        </p:blipFill>
        <p:spPr>
          <a:xfrm>
            <a:off x="7696384" y="4535911"/>
            <a:ext cx="3562219" cy="2052264"/>
          </a:xfrm>
          <a:prstGeom prst="rect">
            <a:avLst/>
          </a:prstGeom>
        </p:spPr>
      </p:pic>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Design Criteria</a:t>
            </a:r>
            <a:endParaRPr dirty="0"/>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16</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graphicFrame>
        <p:nvGraphicFramePr>
          <p:cNvPr id="13" name="Diagram 12">
            <a:extLst>
              <a:ext uri="{FF2B5EF4-FFF2-40B4-BE49-F238E27FC236}">
                <a16:creationId xmlns:a16="http://schemas.microsoft.com/office/drawing/2014/main" id="{F94E824B-9F8A-0D85-88F0-AB2718458186}"/>
              </a:ext>
            </a:extLst>
          </p:cNvPr>
          <p:cNvGraphicFramePr/>
          <p:nvPr>
            <p:extLst>
              <p:ext uri="{D42A27DB-BD31-4B8C-83A1-F6EECF244321}">
                <p14:modId xmlns:p14="http://schemas.microsoft.com/office/powerpoint/2010/main" val="1791118605"/>
              </p:ext>
            </p:extLst>
          </p:nvPr>
        </p:nvGraphicFramePr>
        <p:xfrm>
          <a:off x="790185" y="2830483"/>
          <a:ext cx="4334546" cy="17054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a:extLst>
              <a:ext uri="{FF2B5EF4-FFF2-40B4-BE49-F238E27FC236}">
                <a16:creationId xmlns:a16="http://schemas.microsoft.com/office/drawing/2014/main" id="{429005D5-AFF8-7D97-CB70-AA4F7A7C82E7}"/>
              </a:ext>
            </a:extLst>
          </p:cNvPr>
          <p:cNvGrpSpPr/>
          <p:nvPr/>
        </p:nvGrpSpPr>
        <p:grpSpPr>
          <a:xfrm>
            <a:off x="6654540" y="2855425"/>
            <a:ext cx="5257423" cy="3406685"/>
            <a:chOff x="6233836" y="3274748"/>
            <a:chExt cx="5257423" cy="3406685"/>
          </a:xfrm>
        </p:grpSpPr>
        <p:pic>
          <p:nvPicPr>
            <p:cNvPr id="4" name="Picture 3">
              <a:extLst>
                <a:ext uri="{FF2B5EF4-FFF2-40B4-BE49-F238E27FC236}">
                  <a16:creationId xmlns:a16="http://schemas.microsoft.com/office/drawing/2014/main" id="{2E4F4806-6B43-E627-0E38-B4086F9593D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17" b="89917" l="8184" r="89959">
                          <a14:foregroundMark x1="10729" y1="41157" x2="8184" y2="50413"/>
                          <a14:foregroundMark x1="47662" y1="68595" x2="44842" y2="68595"/>
                          <a14:foregroundMark x1="53851" y1="65289" x2="50138" y2="64628"/>
                        </a14:backgroundRemoval>
                      </a14:imgEffect>
                    </a14:imgLayer>
                  </a14:imgProps>
                </a:ext>
              </a:extLst>
            </a:blip>
            <a:stretch>
              <a:fillRect/>
            </a:stretch>
          </p:blipFill>
          <p:spPr>
            <a:xfrm>
              <a:off x="6622322" y="3274748"/>
              <a:ext cx="4868937" cy="2025933"/>
            </a:xfrm>
            <a:prstGeom prst="rect">
              <a:avLst/>
            </a:prstGeom>
          </p:spPr>
        </p:pic>
        <p:cxnSp>
          <p:nvCxnSpPr>
            <p:cNvPr id="6" name="Straight Arrow Connector 5">
              <a:extLst>
                <a:ext uri="{FF2B5EF4-FFF2-40B4-BE49-F238E27FC236}">
                  <a16:creationId xmlns:a16="http://schemas.microsoft.com/office/drawing/2014/main" id="{28CDB030-8EA1-9932-2077-9B16D8C70676}"/>
                </a:ext>
              </a:extLst>
            </p:cNvPr>
            <p:cNvCxnSpPr/>
            <p:nvPr/>
          </p:nvCxnSpPr>
          <p:spPr>
            <a:xfrm>
              <a:off x="7066759" y="3819696"/>
              <a:ext cx="0" cy="324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567969-EAFD-DB25-A3D8-776DE8AD7044}"/>
                </a:ext>
              </a:extLst>
            </p:cNvPr>
            <p:cNvCxnSpPr>
              <a:cxnSpLocks/>
            </p:cNvCxnSpPr>
            <p:nvPr/>
          </p:nvCxnSpPr>
          <p:spPr>
            <a:xfrm flipV="1">
              <a:off x="7066759" y="4250441"/>
              <a:ext cx="0" cy="273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858747-970E-AF8C-F168-A0750E8E4754}"/>
                </a:ext>
              </a:extLst>
            </p:cNvPr>
            <p:cNvSpPr txBox="1"/>
            <p:nvPr/>
          </p:nvSpPr>
          <p:spPr>
            <a:xfrm>
              <a:off x="6662651" y="3416997"/>
              <a:ext cx="723206" cy="307777"/>
            </a:xfrm>
            <a:prstGeom prst="rect">
              <a:avLst/>
            </a:prstGeom>
            <a:noFill/>
          </p:spPr>
          <p:txBody>
            <a:bodyPr wrap="square" rtlCol="0">
              <a:spAutoFit/>
            </a:bodyPr>
            <a:lstStyle/>
            <a:p>
              <a:r>
                <a:rPr lang="en-US" dirty="0"/>
                <a:t>&lt;3mm</a:t>
              </a:r>
            </a:p>
          </p:txBody>
        </p:sp>
        <p:sp>
          <p:nvSpPr>
            <p:cNvPr id="14" name="TextBox 13">
              <a:extLst>
                <a:ext uri="{FF2B5EF4-FFF2-40B4-BE49-F238E27FC236}">
                  <a16:creationId xmlns:a16="http://schemas.microsoft.com/office/drawing/2014/main" id="{9A25248B-A535-2355-8442-04F7AC7D631E}"/>
                </a:ext>
              </a:extLst>
            </p:cNvPr>
            <p:cNvSpPr txBox="1"/>
            <p:nvPr/>
          </p:nvSpPr>
          <p:spPr>
            <a:xfrm>
              <a:off x="6233836" y="6158213"/>
              <a:ext cx="1206054" cy="523220"/>
            </a:xfrm>
            <a:prstGeom prst="rect">
              <a:avLst/>
            </a:prstGeom>
            <a:noFill/>
          </p:spPr>
          <p:txBody>
            <a:bodyPr wrap="square" rtlCol="0">
              <a:spAutoFit/>
            </a:bodyPr>
            <a:lstStyle/>
            <a:p>
              <a:r>
                <a:rPr lang="en-US" dirty="0"/>
                <a:t>Clear or Opaque</a:t>
              </a:r>
            </a:p>
          </p:txBody>
        </p:sp>
        <p:cxnSp>
          <p:nvCxnSpPr>
            <p:cNvPr id="15" name="Straight Arrow Connector 14">
              <a:extLst>
                <a:ext uri="{FF2B5EF4-FFF2-40B4-BE49-F238E27FC236}">
                  <a16:creationId xmlns:a16="http://schemas.microsoft.com/office/drawing/2014/main" id="{A0698757-6E16-38F2-756C-7703B8349D68}"/>
                </a:ext>
              </a:extLst>
            </p:cNvPr>
            <p:cNvCxnSpPr>
              <a:cxnSpLocks/>
            </p:cNvCxnSpPr>
            <p:nvPr/>
          </p:nvCxnSpPr>
          <p:spPr>
            <a:xfrm flipV="1">
              <a:off x="7066759" y="6070214"/>
              <a:ext cx="617446" cy="349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26" name="Picture 2" descr="No Additives Icon Stock Illustrations – 327 No Additives ...">
            <a:extLst>
              <a:ext uri="{FF2B5EF4-FFF2-40B4-BE49-F238E27FC236}">
                <a16:creationId xmlns:a16="http://schemas.microsoft.com/office/drawing/2014/main" id="{61EF72E2-123A-F127-1378-6CABCAF5E3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36433" y="1491441"/>
            <a:ext cx="14478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2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E4CD49BB-D3B4-4F74-8658-F29FBDC343E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2A063876-7B87-4EF2-8840-6630D343D635}"/>
                                            </p:graphic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graphicEl>
                                              <a:dgm id="{74FB57C4-6EF2-4D5B-BEC5-4983F663E6B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38" name="Picture 37">
            <a:extLst>
              <a:ext uri="{FF2B5EF4-FFF2-40B4-BE49-F238E27FC236}">
                <a16:creationId xmlns:a16="http://schemas.microsoft.com/office/drawing/2014/main" id="{2AA30CA0-9A58-3F5A-4FB2-CEB9CF4CD4A8}"/>
              </a:ext>
            </a:extLst>
          </p:cNvPr>
          <p:cNvPicPr>
            <a:picLocks noChangeAspect="1"/>
          </p:cNvPicPr>
          <p:nvPr/>
        </p:nvPicPr>
        <p:blipFill>
          <a:blip r:embed="rId3"/>
          <a:stretch>
            <a:fillRect/>
          </a:stretch>
        </p:blipFill>
        <p:spPr>
          <a:xfrm>
            <a:off x="5496367" y="2021913"/>
            <a:ext cx="6510080" cy="2723654"/>
          </a:xfrm>
          <a:prstGeom prst="rect">
            <a:avLst/>
          </a:prstGeom>
        </p:spPr>
      </p:pic>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“Nuances”</a:t>
            </a:r>
            <a:endParaRPr dirty="0"/>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17</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9" name="Picture 8">
            <a:extLst>
              <a:ext uri="{FF2B5EF4-FFF2-40B4-BE49-F238E27FC236}">
                <a16:creationId xmlns:a16="http://schemas.microsoft.com/office/drawing/2014/main" id="{041AB5B9-FDA3-09ED-359C-45F9746124C8}"/>
              </a:ext>
            </a:extLst>
          </p:cNvPr>
          <p:cNvPicPr>
            <a:picLocks noChangeAspect="1"/>
          </p:cNvPicPr>
          <p:nvPr/>
        </p:nvPicPr>
        <p:blipFill rotWithShape="1">
          <a:blip r:embed="rId5"/>
          <a:srcRect l="49107"/>
          <a:stretch/>
        </p:blipFill>
        <p:spPr>
          <a:xfrm rot="16200000">
            <a:off x="977358" y="2335679"/>
            <a:ext cx="847748" cy="1548603"/>
          </a:xfrm>
          <a:prstGeom prst="rect">
            <a:avLst/>
          </a:prstGeom>
          <a:ln>
            <a:noFill/>
          </a:ln>
          <a:effectLst>
            <a:outerShdw blurRad="292100" dist="139700" dir="2700000" algn="tl" rotWithShape="0">
              <a:srgbClr val="333333">
                <a:alpha val="65000"/>
              </a:srgbClr>
            </a:outerShdw>
          </a:effectLst>
        </p:spPr>
      </p:pic>
      <p:sp>
        <p:nvSpPr>
          <p:cNvPr id="11" name="Google Shape;141;p4">
            <a:extLst>
              <a:ext uri="{FF2B5EF4-FFF2-40B4-BE49-F238E27FC236}">
                <a16:creationId xmlns:a16="http://schemas.microsoft.com/office/drawing/2014/main" id="{2E80D38A-F4B7-D0C1-5C6A-3E11F3506258}"/>
              </a:ext>
            </a:extLst>
          </p:cNvPr>
          <p:cNvSpPr txBox="1"/>
          <p:nvPr/>
        </p:nvSpPr>
        <p:spPr>
          <a:xfrm>
            <a:off x="7461649" y="1525480"/>
            <a:ext cx="2789766" cy="553957"/>
          </a:xfrm>
          <a:prstGeom prst="rect">
            <a:avLst/>
          </a:prstGeom>
          <a:noFill/>
          <a:ln>
            <a:noFill/>
          </a:ln>
        </p:spPr>
        <p:txBody>
          <a:bodyPr spcFirstLastPara="1" wrap="square" lIns="91425" tIns="45700" rIns="91425" bIns="45700" anchor="t" anchorCtr="0">
            <a:spAutoFit/>
          </a:bodyPr>
          <a:lstStyle/>
          <a:p>
            <a:pPr algn="ctr">
              <a:buClr>
                <a:schemeClr val="dk1"/>
              </a:buClr>
              <a:buSzPts val="1200"/>
            </a:pPr>
            <a:r>
              <a:rPr lang="en-US" sz="1800" b="1" dirty="0">
                <a:solidFill>
                  <a:schemeClr val="dk1"/>
                </a:solidFill>
                <a:latin typeface="Calibri" panose="020F0502020204030204" pitchFamily="34" charset="0"/>
                <a:cs typeface="Calibri" panose="020F0502020204030204" pitchFamily="34" charset="0"/>
                <a:sym typeface="Calibri"/>
              </a:rPr>
              <a:t>Slower Welding Process</a:t>
            </a:r>
            <a:endParaRPr sz="2000" b="1"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p:txBody>
      </p:sp>
      <p:sp>
        <p:nvSpPr>
          <p:cNvPr id="13" name="Arrow: Right 12">
            <a:extLst>
              <a:ext uri="{FF2B5EF4-FFF2-40B4-BE49-F238E27FC236}">
                <a16:creationId xmlns:a16="http://schemas.microsoft.com/office/drawing/2014/main" id="{D2DC7A31-D2E8-6E3E-E795-51BCEF8207D1}"/>
              </a:ext>
            </a:extLst>
          </p:cNvPr>
          <p:cNvSpPr/>
          <p:nvPr/>
        </p:nvSpPr>
        <p:spPr>
          <a:xfrm>
            <a:off x="9860529" y="4912734"/>
            <a:ext cx="592269" cy="3259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Speed</a:t>
            </a:r>
          </a:p>
        </p:txBody>
      </p:sp>
      <p:sp>
        <p:nvSpPr>
          <p:cNvPr id="14" name="Arrow: Right 13">
            <a:extLst>
              <a:ext uri="{FF2B5EF4-FFF2-40B4-BE49-F238E27FC236}">
                <a16:creationId xmlns:a16="http://schemas.microsoft.com/office/drawing/2014/main" id="{0593F4E9-2B65-F828-3DF7-1733403F805F}"/>
              </a:ext>
            </a:extLst>
          </p:cNvPr>
          <p:cNvSpPr/>
          <p:nvPr/>
        </p:nvSpPr>
        <p:spPr>
          <a:xfrm>
            <a:off x="6246466" y="4931410"/>
            <a:ext cx="2222103" cy="325967"/>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Speed</a:t>
            </a:r>
          </a:p>
        </p:txBody>
      </p:sp>
      <p:sp>
        <p:nvSpPr>
          <p:cNvPr id="15" name="Google Shape;141;p4">
            <a:extLst>
              <a:ext uri="{FF2B5EF4-FFF2-40B4-BE49-F238E27FC236}">
                <a16:creationId xmlns:a16="http://schemas.microsoft.com/office/drawing/2014/main" id="{CC6D084E-266F-2470-0B70-DC88154AE03B}"/>
              </a:ext>
            </a:extLst>
          </p:cNvPr>
          <p:cNvSpPr txBox="1"/>
          <p:nvPr/>
        </p:nvSpPr>
        <p:spPr>
          <a:xfrm>
            <a:off x="9107195" y="5216668"/>
            <a:ext cx="2098935" cy="461624"/>
          </a:xfrm>
          <a:prstGeom prst="rect">
            <a:avLst/>
          </a:prstGeom>
          <a:noFill/>
          <a:ln>
            <a:noFill/>
          </a:ln>
        </p:spPr>
        <p:txBody>
          <a:bodyPr spcFirstLastPara="1" wrap="square" lIns="91425" tIns="45700" rIns="91425" bIns="45700" anchor="t" anchorCtr="0">
            <a:spAutoFit/>
          </a:bodyPr>
          <a:lstStyle/>
          <a:p>
            <a:pPr algn="ctr">
              <a:buClr>
                <a:schemeClr val="dk1"/>
              </a:buClr>
              <a:buSzPts val="1200"/>
            </a:pPr>
            <a:r>
              <a:rPr lang="en-US" sz="1200" dirty="0">
                <a:solidFill>
                  <a:schemeClr val="dk1"/>
                </a:solidFill>
                <a:latin typeface="Calibri"/>
                <a:cs typeface="Calibri"/>
                <a:sym typeface="Calibri"/>
              </a:rPr>
              <a:t>10mm/s – 100mm/s</a:t>
            </a:r>
            <a:endParaRPr dirty="0"/>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p:txBody>
      </p:sp>
      <p:sp>
        <p:nvSpPr>
          <p:cNvPr id="16" name="Google Shape;141;p4">
            <a:extLst>
              <a:ext uri="{FF2B5EF4-FFF2-40B4-BE49-F238E27FC236}">
                <a16:creationId xmlns:a16="http://schemas.microsoft.com/office/drawing/2014/main" id="{9038072D-2273-288C-408D-F72A2CEBC6DC}"/>
              </a:ext>
            </a:extLst>
          </p:cNvPr>
          <p:cNvSpPr txBox="1"/>
          <p:nvPr/>
        </p:nvSpPr>
        <p:spPr>
          <a:xfrm>
            <a:off x="6476542" y="5216668"/>
            <a:ext cx="2098935" cy="438541"/>
          </a:xfrm>
          <a:prstGeom prst="rect">
            <a:avLst/>
          </a:prstGeom>
          <a:noFill/>
          <a:ln>
            <a:noFill/>
          </a:ln>
        </p:spPr>
        <p:txBody>
          <a:bodyPr spcFirstLastPara="1" wrap="square" lIns="91425" tIns="45700" rIns="91425" bIns="45700" anchor="t" anchorCtr="0">
            <a:spAutoFit/>
          </a:bodyPr>
          <a:lstStyle/>
          <a:p>
            <a:pPr>
              <a:buClr>
                <a:schemeClr val="dk1"/>
              </a:buClr>
              <a:buSzPts val="1200"/>
            </a:pPr>
            <a:r>
              <a:rPr lang="en-US" sz="1200" dirty="0">
                <a:solidFill>
                  <a:schemeClr val="dk1"/>
                </a:solidFill>
                <a:latin typeface="Calibri"/>
                <a:cs typeface="Calibri"/>
                <a:sym typeface="Calibri"/>
              </a:rPr>
              <a:t>100mm/s – 1500mm/s</a:t>
            </a:r>
            <a:endParaRPr dirty="0"/>
          </a:p>
          <a:p>
            <a:pPr marL="0" marR="0" lvl="0" indent="0" algn="l" rtl="0">
              <a:spcBef>
                <a:spcPts val="0"/>
              </a:spcBef>
              <a:spcAft>
                <a:spcPts val="0"/>
              </a:spcAft>
              <a:buNone/>
            </a:pPr>
            <a:endParaRPr sz="1050" dirty="0">
              <a:solidFill>
                <a:schemeClr val="dk1"/>
              </a:solidFill>
              <a:latin typeface="Calibri"/>
              <a:ea typeface="Calibri"/>
              <a:cs typeface="Calibri"/>
              <a:sym typeface="Calibri"/>
            </a:endParaRPr>
          </a:p>
        </p:txBody>
      </p:sp>
      <p:pic>
        <p:nvPicPr>
          <p:cNvPr id="17" name="image10.jpg">
            <a:extLst>
              <a:ext uri="{FF2B5EF4-FFF2-40B4-BE49-F238E27FC236}">
                <a16:creationId xmlns:a16="http://schemas.microsoft.com/office/drawing/2014/main" id="{191EB596-EA21-203A-1A5D-13529600C471}"/>
              </a:ext>
            </a:extLst>
          </p:cNvPr>
          <p:cNvPicPr/>
          <p:nvPr/>
        </p:nvPicPr>
        <p:blipFill>
          <a:blip r:embed="rId6"/>
          <a:srcRect l="57438" r="11777"/>
          <a:stretch>
            <a:fillRect/>
          </a:stretch>
        </p:blipFill>
        <p:spPr>
          <a:xfrm rot="16200000">
            <a:off x="2116514" y="4240906"/>
            <a:ext cx="1611578" cy="2432922"/>
          </a:xfrm>
          <a:prstGeom prst="rect">
            <a:avLst/>
          </a:prstGeom>
          <a:ln>
            <a:noFill/>
          </a:ln>
          <a:effectLst>
            <a:outerShdw blurRad="292100" dist="139700" dir="2700000" algn="tl" rotWithShape="0">
              <a:srgbClr val="333333">
                <a:alpha val="65000"/>
              </a:srgbClr>
            </a:outerShdw>
          </a:effectLst>
        </p:spPr>
      </p:pic>
      <p:pic>
        <p:nvPicPr>
          <p:cNvPr id="37" name="image2.jpg" descr="A picture containing text, indoor&#10;&#10;Description automatically generated">
            <a:extLst>
              <a:ext uri="{FF2B5EF4-FFF2-40B4-BE49-F238E27FC236}">
                <a16:creationId xmlns:a16="http://schemas.microsoft.com/office/drawing/2014/main" id="{55D51EFE-6FE5-DF3A-722E-3EF7B3FAB0E6}"/>
              </a:ext>
            </a:extLst>
          </p:cNvPr>
          <p:cNvPicPr/>
          <p:nvPr/>
        </p:nvPicPr>
        <p:blipFill rotWithShape="1">
          <a:blip r:embed="rId7"/>
          <a:srcRect l="6069" t="33760" r="35420" b="2752"/>
          <a:stretch/>
        </p:blipFill>
        <p:spPr>
          <a:xfrm rot="10800000">
            <a:off x="3081352" y="2376408"/>
            <a:ext cx="2098934" cy="1497365"/>
          </a:xfrm>
          <a:prstGeom prst="rect">
            <a:avLst/>
          </a:prstGeom>
          <a:ln>
            <a:noFill/>
          </a:ln>
          <a:effectLst>
            <a:outerShdw blurRad="292100" dist="139700" dir="2700000" algn="tl" rotWithShape="0">
              <a:srgbClr val="333333">
                <a:alpha val="65000"/>
              </a:srgbClr>
            </a:outerShdw>
          </a:effectLst>
        </p:spPr>
      </p:pic>
      <p:sp>
        <p:nvSpPr>
          <p:cNvPr id="39" name="Google Shape;141;p4">
            <a:extLst>
              <a:ext uri="{FF2B5EF4-FFF2-40B4-BE49-F238E27FC236}">
                <a16:creationId xmlns:a16="http://schemas.microsoft.com/office/drawing/2014/main" id="{9DEB7D61-6CD6-3D0F-7A4C-DE21DD9789B2}"/>
              </a:ext>
            </a:extLst>
          </p:cNvPr>
          <p:cNvSpPr txBox="1"/>
          <p:nvPr/>
        </p:nvSpPr>
        <p:spPr>
          <a:xfrm>
            <a:off x="1189341" y="1544156"/>
            <a:ext cx="2789766" cy="553957"/>
          </a:xfrm>
          <a:prstGeom prst="rect">
            <a:avLst/>
          </a:prstGeom>
          <a:noFill/>
          <a:ln>
            <a:noFill/>
          </a:ln>
        </p:spPr>
        <p:txBody>
          <a:bodyPr spcFirstLastPara="1" wrap="square" lIns="91425" tIns="45700" rIns="91425" bIns="45700" anchor="t" anchorCtr="0">
            <a:spAutoFit/>
          </a:bodyPr>
          <a:lstStyle/>
          <a:p>
            <a:pPr algn="ctr">
              <a:buClr>
                <a:schemeClr val="dk1"/>
              </a:buClr>
              <a:buSzPts val="1200"/>
            </a:pPr>
            <a:r>
              <a:rPr lang="en-US" sz="1800" b="1" dirty="0">
                <a:solidFill>
                  <a:schemeClr val="dk1"/>
                </a:solidFill>
                <a:latin typeface="Calibri" panose="020F0502020204030204" pitchFamily="34" charset="0"/>
                <a:cs typeface="Calibri" panose="020F0502020204030204" pitchFamily="34" charset="0"/>
                <a:sym typeface="Calibri"/>
              </a:rPr>
              <a:t>Thermal Deformation</a:t>
            </a:r>
            <a:endParaRPr sz="2000" b="1"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p:txBody>
      </p:sp>
      <p:sp>
        <p:nvSpPr>
          <p:cNvPr id="41" name="Google Shape;141;p4">
            <a:extLst>
              <a:ext uri="{FF2B5EF4-FFF2-40B4-BE49-F238E27FC236}">
                <a16:creationId xmlns:a16="http://schemas.microsoft.com/office/drawing/2014/main" id="{BAF930BB-EE60-2C41-2877-C3CC654115FD}"/>
              </a:ext>
            </a:extLst>
          </p:cNvPr>
          <p:cNvSpPr txBox="1"/>
          <p:nvPr/>
        </p:nvSpPr>
        <p:spPr>
          <a:xfrm>
            <a:off x="1880172" y="3993944"/>
            <a:ext cx="2098935" cy="692457"/>
          </a:xfrm>
          <a:prstGeom prst="rect">
            <a:avLst/>
          </a:prstGeom>
          <a:noFill/>
          <a:ln>
            <a:noFill/>
          </a:ln>
        </p:spPr>
        <p:txBody>
          <a:bodyPr spcFirstLastPara="1" wrap="square" lIns="91425" tIns="45700" rIns="91425" bIns="45700" anchor="t" anchorCtr="0">
            <a:spAutoFit/>
          </a:bodyPr>
          <a:lstStyle/>
          <a:p>
            <a:pPr algn="ctr">
              <a:buClr>
                <a:schemeClr val="dk1"/>
              </a:buClr>
              <a:buSzPts val="1200"/>
            </a:pPr>
            <a:r>
              <a:rPr lang="en-US" dirty="0">
                <a:solidFill>
                  <a:srgbClr val="FF0000"/>
                </a:solidFill>
                <a:latin typeface="Calibri"/>
                <a:cs typeface="Calibri"/>
                <a:sym typeface="Calibri"/>
              </a:rPr>
              <a:t>Areas of deformation due to volumetric expansion</a:t>
            </a:r>
            <a:endParaRPr sz="1600" dirty="0">
              <a:solidFill>
                <a:srgbClr val="FF0000"/>
              </a:solidFill>
            </a:endParaRPr>
          </a:p>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p:txBody>
      </p:sp>
      <p:cxnSp>
        <p:nvCxnSpPr>
          <p:cNvPr id="42" name="Straight Arrow Connector 41">
            <a:extLst>
              <a:ext uri="{FF2B5EF4-FFF2-40B4-BE49-F238E27FC236}">
                <a16:creationId xmlns:a16="http://schemas.microsoft.com/office/drawing/2014/main" id="{EC51D2EE-8626-07E6-FF07-37835F786368}"/>
              </a:ext>
            </a:extLst>
          </p:cNvPr>
          <p:cNvCxnSpPr>
            <a:cxnSpLocks/>
          </p:cNvCxnSpPr>
          <p:nvPr/>
        </p:nvCxnSpPr>
        <p:spPr>
          <a:xfrm flipH="1">
            <a:off x="3570411" y="5770629"/>
            <a:ext cx="3353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47BB68-E179-DB8A-5B80-12A4E78C404D}"/>
              </a:ext>
            </a:extLst>
          </p:cNvPr>
          <p:cNvCxnSpPr>
            <a:cxnSpLocks/>
          </p:cNvCxnSpPr>
          <p:nvPr/>
        </p:nvCxnSpPr>
        <p:spPr>
          <a:xfrm flipV="1">
            <a:off x="4451695" y="3134613"/>
            <a:ext cx="0" cy="294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FEC0F6F-E2FC-BB41-F984-619D6864B1CE}"/>
              </a:ext>
            </a:extLst>
          </p:cNvPr>
          <p:cNvCxnSpPr>
            <a:cxnSpLocks/>
          </p:cNvCxnSpPr>
          <p:nvPr/>
        </p:nvCxnSpPr>
        <p:spPr>
          <a:xfrm>
            <a:off x="2090284" y="5784952"/>
            <a:ext cx="2996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C7DD0F0E-C234-B1FB-4523-DF6CB8707852}"/>
              </a:ext>
            </a:extLst>
          </p:cNvPr>
          <p:cNvSpPr/>
          <p:nvPr/>
        </p:nvSpPr>
        <p:spPr>
          <a:xfrm rot="5400000">
            <a:off x="1307699" y="2132036"/>
            <a:ext cx="417148" cy="1039919"/>
          </a:xfrm>
          <a:prstGeom prst="leftBrace">
            <a:avLst>
              <a:gd name="adj1" fmla="val 8333"/>
              <a:gd name="adj2" fmla="val 48313"/>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192896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29" name="Picture 28" descr="A black and white drawing of a column&#10;&#10;Description automatically generated">
            <a:extLst>
              <a:ext uri="{FF2B5EF4-FFF2-40B4-BE49-F238E27FC236}">
                <a16:creationId xmlns:a16="http://schemas.microsoft.com/office/drawing/2014/main" id="{14DB906C-5A96-5072-9C1B-0F458E28D0E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59961" y1="36719" x2="58887" y2="69629"/>
                        <a14:foregroundMark x1="58887" y1="69629" x2="55566" y2="27930"/>
                        <a14:foregroundMark x1="71484" y1="12988" x2="70117" y2="16113"/>
                        <a14:foregroundMark x1="54785" y1="37402" x2="56445" y2="67578"/>
                      </a14:backgroundRemoval>
                    </a14:imgEffect>
                  </a14:imgLayer>
                </a14:imgProps>
              </a:ext>
            </a:extLst>
          </a:blip>
          <a:stretch>
            <a:fillRect/>
          </a:stretch>
        </p:blipFill>
        <p:spPr>
          <a:xfrm>
            <a:off x="1052515" y="5523808"/>
            <a:ext cx="1433008" cy="1196868"/>
          </a:xfrm>
          <a:prstGeom prst="rect">
            <a:avLst/>
          </a:prstGeom>
        </p:spPr>
      </p:pic>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The 3 Pillars of TPLW</a:t>
            </a:r>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6" name="TextBox 5">
            <a:extLst>
              <a:ext uri="{FF2B5EF4-FFF2-40B4-BE49-F238E27FC236}">
                <a16:creationId xmlns:a16="http://schemas.microsoft.com/office/drawing/2014/main" id="{526E1050-2E37-CCAF-D997-B0BF694236B7}"/>
              </a:ext>
            </a:extLst>
          </p:cNvPr>
          <p:cNvSpPr txBox="1"/>
          <p:nvPr/>
        </p:nvSpPr>
        <p:spPr>
          <a:xfrm>
            <a:off x="406976" y="5249176"/>
            <a:ext cx="2724085" cy="25750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R="0" lvl="0" algn="ctr">
              <a:lnSpc>
                <a:spcPct val="107000"/>
              </a:lnSpc>
              <a:spcBef>
                <a:spcPts val="0"/>
              </a:spcBef>
              <a:spcAft>
                <a:spcPts val="800"/>
              </a:spcAft>
            </a:pPr>
            <a:r>
              <a:rPr lang="en-US" sz="1050" b="1" dirty="0">
                <a:solidFill>
                  <a:schemeClr val="tx1"/>
                </a:solidFill>
                <a:effectLst/>
                <a:latin typeface="Calibri" panose="020F0502020204030204" pitchFamily="34" charset="0"/>
                <a:ea typeface="Calibri" panose="020F0502020204030204" pitchFamily="34" charset="0"/>
              </a:rPr>
              <a:t>Transparent Upper and Lower Layer</a:t>
            </a:r>
            <a:endParaRPr lang="en-US" sz="1050" dirty="0">
              <a:solidFill>
                <a:schemeClr val="tx1"/>
              </a:solidFill>
              <a:effectLst/>
              <a:latin typeface="Calibri" panose="020F050202020403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1085FAFD-F3F4-98B2-2BD6-813F1607EB78}"/>
              </a:ext>
            </a:extLst>
          </p:cNvPr>
          <p:cNvSpPr txBox="1"/>
          <p:nvPr/>
        </p:nvSpPr>
        <p:spPr>
          <a:xfrm>
            <a:off x="8942988" y="5201662"/>
            <a:ext cx="2628488" cy="25750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algn="ctr">
              <a:lnSpc>
                <a:spcPct val="107000"/>
              </a:lnSpc>
              <a:spcBef>
                <a:spcPts val="0"/>
              </a:spcBef>
              <a:spcAft>
                <a:spcPts val="800"/>
              </a:spcAft>
            </a:pPr>
            <a:r>
              <a:rPr lang="en-US" sz="1050" b="1" dirty="0">
                <a:solidFill>
                  <a:schemeClr val="tx1"/>
                </a:solidFill>
                <a:effectLst/>
                <a:latin typeface="Calibri" panose="020F0502020204030204" pitchFamily="34" charset="0"/>
                <a:ea typeface="Calibri" panose="020F0502020204030204" pitchFamily="34" charset="0"/>
              </a:rPr>
              <a:t>Compatible Materials</a:t>
            </a:r>
            <a:endParaRPr lang="en-US" sz="1050" dirty="0">
              <a:solidFill>
                <a:schemeClr val="tx1"/>
              </a:solidFill>
              <a:effectLst/>
              <a:latin typeface="Calibri" panose="020F050202020403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682893AF-52F2-71DA-7D32-9FD6462F9738}"/>
              </a:ext>
            </a:extLst>
          </p:cNvPr>
          <p:cNvSpPr txBox="1"/>
          <p:nvPr/>
        </p:nvSpPr>
        <p:spPr>
          <a:xfrm>
            <a:off x="4448489" y="5249176"/>
            <a:ext cx="3226985" cy="80842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R="0" lvl="0" algn="ctr">
              <a:lnSpc>
                <a:spcPct val="107000"/>
              </a:lnSpc>
              <a:spcBef>
                <a:spcPts val="0"/>
              </a:spcBef>
              <a:spcAft>
                <a:spcPts val="800"/>
              </a:spcAft>
            </a:pPr>
            <a:r>
              <a:rPr lang="en-US" sz="1050" b="1" dirty="0">
                <a:solidFill>
                  <a:schemeClr val="tx1"/>
                </a:solidFill>
                <a:effectLst/>
                <a:latin typeface="Calibri" panose="020F0502020204030204" pitchFamily="34" charset="0"/>
                <a:ea typeface="Calibri" panose="020F0502020204030204" pitchFamily="34" charset="0"/>
              </a:rPr>
              <a:t>Mechanical Contact</a:t>
            </a:r>
            <a:endParaRPr lang="en-US" sz="1050" dirty="0">
              <a:solidFill>
                <a:schemeClr val="tx1"/>
              </a:solidFill>
              <a:effectLst/>
              <a:latin typeface="Calibri" panose="020F0502020204030204" pitchFamily="34" charset="0"/>
              <a:ea typeface="Calibri" panose="020F0502020204030204" pitchFamily="34" charset="0"/>
            </a:endParaRPr>
          </a:p>
          <a:p>
            <a:pPr marL="0" marR="0" algn="ctr">
              <a:lnSpc>
                <a:spcPct val="107000"/>
              </a:lnSpc>
              <a:spcBef>
                <a:spcPts val="0"/>
              </a:spcBef>
              <a:spcAft>
                <a:spcPts val="800"/>
              </a:spcAft>
            </a:pPr>
            <a:r>
              <a:rPr lang="en-US" sz="1050" b="1" dirty="0">
                <a:solidFill>
                  <a:schemeClr val="tx1"/>
                </a:solidFill>
                <a:effectLst/>
                <a:latin typeface="Calibri" panose="020F0502020204030204" pitchFamily="34" charset="0"/>
                <a:ea typeface="Calibri" panose="020F0502020204030204" pitchFamily="34" charset="0"/>
              </a:rPr>
              <a:t> </a:t>
            </a:r>
          </a:p>
          <a:p>
            <a:pPr marL="0" marR="0" algn="ctr">
              <a:lnSpc>
                <a:spcPct val="107000"/>
              </a:lnSpc>
              <a:spcBef>
                <a:spcPts val="0"/>
              </a:spcBef>
              <a:spcAft>
                <a:spcPts val="800"/>
              </a:spcAft>
            </a:pPr>
            <a:r>
              <a:rPr lang="en-US" sz="1050" b="1" dirty="0">
                <a:solidFill>
                  <a:schemeClr val="tx1"/>
                </a:solidFill>
                <a:effectLst/>
                <a:latin typeface="Calibri" panose="020F0502020204030204" pitchFamily="34" charset="0"/>
                <a:ea typeface="Calibri" panose="020F0502020204030204" pitchFamily="34" charset="0"/>
              </a:rPr>
              <a:t> </a:t>
            </a:r>
          </a:p>
        </p:txBody>
      </p:sp>
      <p:pic>
        <p:nvPicPr>
          <p:cNvPr id="22" name="Picture 21">
            <a:extLst>
              <a:ext uri="{FF2B5EF4-FFF2-40B4-BE49-F238E27FC236}">
                <a16:creationId xmlns:a16="http://schemas.microsoft.com/office/drawing/2014/main" id="{1182D258-0A5A-B9CC-72AC-4BDBCA9FA2D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8" b="91667" l="4587" r="89986">
                        <a14:foregroundMark x1="27136" y1="74859" x2="9349" y2="66525"/>
                        <a14:foregroundMark x1="9349" y1="66525" x2="6758" y2="58898"/>
                        <a14:foregroundMark x1="6758" y1="58898" x2="36660" y2="10664"/>
                        <a14:foregroundMark x1="35399" y1="9958" x2="10224" y2="48376"/>
                        <a14:foregroundMark x1="10224" y1="48376" x2="7738" y2="55720"/>
                        <a14:foregroundMark x1="7773" y1="53249" x2="6723" y2="62218"/>
                        <a14:foregroundMark x1="6723" y1="62218" x2="7808" y2="65042"/>
                        <a14:foregroundMark x1="7353" y1="53884" x2="4587" y2="60099"/>
                        <a14:foregroundMark x1="7353" y1="60240" x2="11275" y2="72105"/>
                        <a14:foregroundMark x1="60224" y1="88206" x2="70903" y2="91667"/>
                        <a14:foregroundMark x1="72899" y1="88701" x2="72444" y2="90537"/>
                        <a14:foregroundMark x1="81092" y1="58475" x2="88515" y2="25212"/>
                        <a14:foregroundMark x1="88060" y1="24576" x2="88165" y2="32910"/>
                        <a14:foregroundMark x1="88165" y1="32910" x2="82983" y2="56497"/>
                      </a14:backgroundRemoval>
                    </a14:imgEffect>
                  </a14:imgLayer>
                </a14:imgProps>
              </a:ext>
            </a:extLst>
          </a:blip>
          <a:stretch>
            <a:fillRect/>
          </a:stretch>
        </p:blipFill>
        <p:spPr>
          <a:xfrm>
            <a:off x="0" y="2641955"/>
            <a:ext cx="4153476" cy="2059286"/>
          </a:xfrm>
          <a:prstGeom prst="rect">
            <a:avLst/>
          </a:prstGeom>
        </p:spPr>
      </p:pic>
      <p:pic>
        <p:nvPicPr>
          <p:cNvPr id="26" name="Picture 25" descr="A close up of a structure&#10;&#10;Description automatically generated with medium confidence">
            <a:extLst>
              <a:ext uri="{FF2B5EF4-FFF2-40B4-BE49-F238E27FC236}">
                <a16:creationId xmlns:a16="http://schemas.microsoft.com/office/drawing/2014/main" id="{5559F01C-C008-79A6-AD3E-E375FE43A76F}"/>
              </a:ext>
            </a:extLst>
          </p:cNvPr>
          <p:cNvPicPr>
            <a:picLocks noChangeAspect="1"/>
          </p:cNvPicPr>
          <p:nvPr/>
        </p:nvPicPr>
        <p:blipFill>
          <a:blip r:embed="rId8"/>
          <a:stretch>
            <a:fillRect/>
          </a:stretch>
        </p:blipFill>
        <p:spPr>
          <a:xfrm>
            <a:off x="9346989" y="2689879"/>
            <a:ext cx="1820486" cy="1820486"/>
          </a:xfrm>
          <a:prstGeom prst="ellipse">
            <a:avLst/>
          </a:prstGeom>
          <a:ln w="63500" cap="rnd">
            <a:solidFill>
              <a:srgbClr val="333333"/>
            </a:solidFill>
          </a:ln>
          <a:effectLst>
            <a:innerShdw blurRad="63500" dist="50800">
              <a:prstClr val="black">
                <a:alpha val="50000"/>
              </a:prstClr>
            </a:innerShdw>
          </a:effectLst>
        </p:spPr>
      </p:pic>
      <p:pic>
        <p:nvPicPr>
          <p:cNvPr id="33" name="Picture 32" descr="A black and white drawing of a column&#10;&#10;Description automatically generated">
            <a:extLst>
              <a:ext uri="{FF2B5EF4-FFF2-40B4-BE49-F238E27FC236}">
                <a16:creationId xmlns:a16="http://schemas.microsoft.com/office/drawing/2014/main" id="{6D2BBA29-6368-E13F-993E-19BEC026116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59961" y1="36719" x2="58887" y2="69629"/>
                        <a14:foregroundMark x1="58887" y1="69629" x2="55566" y2="27930"/>
                        <a14:foregroundMark x1="71484" y1="12988" x2="70117" y2="16113"/>
                        <a14:foregroundMark x1="54785" y1="37402" x2="56445" y2="67578"/>
                      </a14:backgroundRemoval>
                    </a14:imgEffect>
                  </a14:imgLayer>
                </a14:imgProps>
              </a:ext>
            </a:extLst>
          </a:blip>
          <a:stretch>
            <a:fillRect/>
          </a:stretch>
        </p:blipFill>
        <p:spPr>
          <a:xfrm>
            <a:off x="5324698" y="5521432"/>
            <a:ext cx="1433008" cy="1196868"/>
          </a:xfrm>
          <a:prstGeom prst="rect">
            <a:avLst/>
          </a:prstGeom>
        </p:spPr>
      </p:pic>
      <p:pic>
        <p:nvPicPr>
          <p:cNvPr id="34" name="Picture 33" descr="A black and white drawing of a column&#10;&#10;Description automatically generated">
            <a:extLst>
              <a:ext uri="{FF2B5EF4-FFF2-40B4-BE49-F238E27FC236}">
                <a16:creationId xmlns:a16="http://schemas.microsoft.com/office/drawing/2014/main" id="{D580D560-F77A-8A7D-1817-5ADB5E8D117C}"/>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59961" y1="36719" x2="58887" y2="69629"/>
                        <a14:foregroundMark x1="58887" y1="69629" x2="55566" y2="27930"/>
                        <a14:foregroundMark x1="71484" y1="12988" x2="70117" y2="16113"/>
                        <a14:foregroundMark x1="54785" y1="37402" x2="56445" y2="67578"/>
                      </a14:backgroundRemoval>
                    </a14:imgEffect>
                  </a14:imgLayer>
                </a14:imgProps>
              </a:ext>
            </a:extLst>
          </a:blip>
          <a:stretch>
            <a:fillRect/>
          </a:stretch>
        </p:blipFill>
        <p:spPr>
          <a:xfrm>
            <a:off x="9516378" y="5459168"/>
            <a:ext cx="1433008" cy="1196868"/>
          </a:xfrm>
          <a:prstGeom prst="rect">
            <a:avLst/>
          </a:prstGeom>
        </p:spPr>
      </p:pic>
      <p:sp>
        <p:nvSpPr>
          <p:cNvPr id="36" name="TextBox 35">
            <a:extLst>
              <a:ext uri="{FF2B5EF4-FFF2-40B4-BE49-F238E27FC236}">
                <a16:creationId xmlns:a16="http://schemas.microsoft.com/office/drawing/2014/main" id="{534FFE81-6FA7-6D3D-A6E2-DDF0ED758195}"/>
              </a:ext>
            </a:extLst>
          </p:cNvPr>
          <p:cNvSpPr txBox="1"/>
          <p:nvPr/>
        </p:nvSpPr>
        <p:spPr>
          <a:xfrm>
            <a:off x="1500448" y="5888460"/>
            <a:ext cx="552796" cy="584775"/>
          </a:xfrm>
          <a:prstGeom prst="rect">
            <a:avLst/>
          </a:prstGeom>
          <a:noFill/>
        </p:spPr>
        <p:txBody>
          <a:bodyPr wrap="square" rtlCol="0">
            <a:spAutoFit/>
          </a:bodyPr>
          <a:lstStyle/>
          <a:p>
            <a:pPr algn="ctr"/>
            <a:r>
              <a:rPr lang="en-US" sz="3200" b="1" dirty="0"/>
              <a:t>1</a:t>
            </a:r>
          </a:p>
        </p:txBody>
      </p:sp>
      <p:sp>
        <p:nvSpPr>
          <p:cNvPr id="37" name="TextBox 36">
            <a:extLst>
              <a:ext uri="{FF2B5EF4-FFF2-40B4-BE49-F238E27FC236}">
                <a16:creationId xmlns:a16="http://schemas.microsoft.com/office/drawing/2014/main" id="{43CFBA6F-E4DE-FCDD-0F5C-98983F05CCF4}"/>
              </a:ext>
            </a:extLst>
          </p:cNvPr>
          <p:cNvSpPr txBox="1"/>
          <p:nvPr/>
        </p:nvSpPr>
        <p:spPr>
          <a:xfrm>
            <a:off x="5785584" y="5888459"/>
            <a:ext cx="552796" cy="584775"/>
          </a:xfrm>
          <a:prstGeom prst="rect">
            <a:avLst/>
          </a:prstGeom>
          <a:noFill/>
        </p:spPr>
        <p:txBody>
          <a:bodyPr wrap="square" rtlCol="0">
            <a:spAutoFit/>
          </a:bodyPr>
          <a:lstStyle/>
          <a:p>
            <a:pPr algn="ctr"/>
            <a:r>
              <a:rPr lang="en-US" sz="3200" b="1" dirty="0"/>
              <a:t>2</a:t>
            </a:r>
          </a:p>
        </p:txBody>
      </p:sp>
      <p:sp>
        <p:nvSpPr>
          <p:cNvPr id="39" name="TextBox 38">
            <a:extLst>
              <a:ext uri="{FF2B5EF4-FFF2-40B4-BE49-F238E27FC236}">
                <a16:creationId xmlns:a16="http://schemas.microsoft.com/office/drawing/2014/main" id="{D6451796-5E63-7C97-AE24-86008383C885}"/>
              </a:ext>
            </a:extLst>
          </p:cNvPr>
          <p:cNvSpPr txBox="1"/>
          <p:nvPr/>
        </p:nvSpPr>
        <p:spPr>
          <a:xfrm>
            <a:off x="9980834" y="5827478"/>
            <a:ext cx="552796" cy="584775"/>
          </a:xfrm>
          <a:prstGeom prst="rect">
            <a:avLst/>
          </a:prstGeom>
          <a:noFill/>
        </p:spPr>
        <p:txBody>
          <a:bodyPr wrap="square" rtlCol="0">
            <a:spAutoFit/>
          </a:bodyPr>
          <a:lstStyle/>
          <a:p>
            <a:pPr algn="ctr"/>
            <a:r>
              <a:rPr lang="en-US" sz="3200" b="1" dirty="0"/>
              <a:t>3</a:t>
            </a:r>
          </a:p>
        </p:txBody>
      </p:sp>
      <p:cxnSp>
        <p:nvCxnSpPr>
          <p:cNvPr id="45" name="Straight Connector 44">
            <a:extLst>
              <a:ext uri="{FF2B5EF4-FFF2-40B4-BE49-F238E27FC236}">
                <a16:creationId xmlns:a16="http://schemas.microsoft.com/office/drawing/2014/main" id="{613705F4-8E1A-3803-F646-66B56E046876}"/>
              </a:ext>
            </a:extLst>
          </p:cNvPr>
          <p:cNvCxnSpPr/>
          <p:nvPr/>
        </p:nvCxnSpPr>
        <p:spPr>
          <a:xfrm>
            <a:off x="3886200" y="1775246"/>
            <a:ext cx="0" cy="4405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FEE9CF-7640-9622-3CC9-9CF47BA43C10}"/>
              </a:ext>
            </a:extLst>
          </p:cNvPr>
          <p:cNvCxnSpPr/>
          <p:nvPr/>
        </p:nvCxnSpPr>
        <p:spPr>
          <a:xfrm>
            <a:off x="8331525" y="1714265"/>
            <a:ext cx="0" cy="4405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496A5415-9C0A-7308-E1A5-1B0D4681F20B}"/>
              </a:ext>
            </a:extLst>
          </p:cNvPr>
          <p:cNvPicPr>
            <a:picLocks noChangeAspect="1"/>
          </p:cNvPicPr>
          <p:nvPr/>
        </p:nvPicPr>
        <p:blipFill>
          <a:blip r:embed="rId9"/>
          <a:stretch>
            <a:fillRect/>
          </a:stretch>
        </p:blipFill>
        <p:spPr>
          <a:xfrm>
            <a:off x="4363493" y="2176092"/>
            <a:ext cx="3356570" cy="2459092"/>
          </a:xfrm>
          <a:prstGeom prst="rect">
            <a:avLst/>
          </a:prstGeom>
        </p:spPr>
      </p:pic>
    </p:spTree>
    <p:extLst>
      <p:ext uri="{BB962C8B-B14F-4D97-AF65-F5344CB8AC3E}">
        <p14:creationId xmlns:p14="http://schemas.microsoft.com/office/powerpoint/2010/main" val="3213279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29" name="Picture 28" descr="A black and white drawing of a column&#10;&#10;Description automatically generated">
            <a:extLst>
              <a:ext uri="{FF2B5EF4-FFF2-40B4-BE49-F238E27FC236}">
                <a16:creationId xmlns:a16="http://schemas.microsoft.com/office/drawing/2014/main" id="{14DB906C-5A96-5072-9C1B-0F458E28D0E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59961" y1="36719" x2="58887" y2="69629"/>
                        <a14:foregroundMark x1="58887" y1="69629" x2="55566" y2="27930"/>
                        <a14:foregroundMark x1="71484" y1="12988" x2="70117" y2="16113"/>
                        <a14:foregroundMark x1="54785" y1="37402" x2="56445" y2="67578"/>
                      </a14:backgroundRemoval>
                    </a14:imgEffect>
                  </a14:imgLayer>
                </a14:imgProps>
              </a:ext>
            </a:extLst>
          </a:blip>
          <a:stretch>
            <a:fillRect/>
          </a:stretch>
        </p:blipFill>
        <p:spPr>
          <a:xfrm>
            <a:off x="1052515" y="5523808"/>
            <a:ext cx="1433008" cy="1196868"/>
          </a:xfrm>
          <a:prstGeom prst="rect">
            <a:avLst/>
          </a:prstGeom>
        </p:spPr>
      </p:pic>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The 3 Pillars of TPLW – Transparent Layers</a:t>
            </a:r>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6" name="TextBox 5">
            <a:extLst>
              <a:ext uri="{FF2B5EF4-FFF2-40B4-BE49-F238E27FC236}">
                <a16:creationId xmlns:a16="http://schemas.microsoft.com/office/drawing/2014/main" id="{526E1050-2E37-CCAF-D997-B0BF694236B7}"/>
              </a:ext>
            </a:extLst>
          </p:cNvPr>
          <p:cNvSpPr txBox="1"/>
          <p:nvPr/>
        </p:nvSpPr>
        <p:spPr>
          <a:xfrm>
            <a:off x="552450" y="1821884"/>
            <a:ext cx="5433483" cy="303192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R="0" lvl="0">
              <a:lnSpc>
                <a:spcPct val="107000"/>
              </a:lnSpc>
              <a:spcBef>
                <a:spcPts val="0"/>
              </a:spcBef>
              <a:spcAft>
                <a:spcPts val="800"/>
              </a:spcAft>
            </a:pPr>
            <a:r>
              <a:rPr lang="en-US" sz="1800" b="1" dirty="0">
                <a:solidFill>
                  <a:schemeClr val="tx1"/>
                </a:solidFill>
                <a:effectLst/>
                <a:latin typeface="Calibri" panose="020F0502020204030204" pitchFamily="34" charset="0"/>
                <a:ea typeface="Calibri" panose="020F0502020204030204" pitchFamily="34" charset="0"/>
              </a:rPr>
              <a:t>Transparent Upper and Lower Layer</a:t>
            </a:r>
          </a:p>
          <a:p>
            <a:pPr marL="285750" marR="0" lvl="0" indent="-285750">
              <a:lnSpc>
                <a:spcPct val="107000"/>
              </a:lnSpc>
              <a:spcBef>
                <a:spcPts val="0"/>
              </a:spcBef>
              <a:spcAft>
                <a:spcPts val="800"/>
              </a:spcAft>
              <a:buFont typeface="Arial" panose="020B0604020202020204" pitchFamily="34" charset="0"/>
              <a:buChar char="•"/>
            </a:pPr>
            <a:endParaRPr lang="en-US" sz="1800" dirty="0">
              <a:solidFill>
                <a:schemeClr val="tx1"/>
              </a:solidFill>
              <a:effectLst/>
              <a:latin typeface="Calibri" panose="020F0502020204030204" pitchFamily="34" charset="0"/>
              <a:ea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rPr>
              <a:t>The biggest difference between TTLW and TPLW is that </a:t>
            </a:r>
            <a:r>
              <a:rPr lang="en-US" dirty="0">
                <a:solidFill>
                  <a:srgbClr val="004E91"/>
                </a:solidFill>
                <a:effectLst/>
                <a:latin typeface="Calibri" panose="020F0502020204030204" pitchFamily="34" charset="0"/>
                <a:ea typeface="Calibri" panose="020F0502020204030204" pitchFamily="34" charset="0"/>
              </a:rPr>
              <a:t>BOTH materials are transparent to wavelengths of ~1 µm</a:t>
            </a:r>
            <a:r>
              <a:rPr lang="en-US" dirty="0">
                <a:solidFill>
                  <a:schemeClr val="tx1"/>
                </a:solidFill>
                <a:effectLst/>
                <a:latin typeface="Calibri" panose="020F0502020204030204" pitchFamily="34" charset="0"/>
                <a:ea typeface="Calibri" panose="020F0502020204030204" pitchFamily="34" charset="0"/>
              </a:rPr>
              <a:t>, and typically to the eye.  </a:t>
            </a:r>
          </a:p>
          <a:p>
            <a:pPr marL="285750" marR="0" indent="-285750">
              <a:lnSpc>
                <a:spcPct val="107000"/>
              </a:lnSpc>
              <a:spcBef>
                <a:spcPts val="0"/>
              </a:spcBef>
              <a:spcAft>
                <a:spcPts val="80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rPr>
              <a:t>No laser absorbing additives or coatings need to be used.  </a:t>
            </a:r>
          </a:p>
          <a:p>
            <a:pPr marL="285750" marR="0" indent="-285750">
              <a:lnSpc>
                <a:spcPct val="107000"/>
              </a:lnSpc>
              <a:spcBef>
                <a:spcPts val="0"/>
              </a:spcBef>
              <a:spcAft>
                <a:spcPts val="80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rPr>
              <a:t>In some cases, translucent or even opaque materials can be welded however, they must be very thin in cross-section, or the surface would tend to degrade before sufficient bonding could happen.</a:t>
            </a:r>
            <a:r>
              <a:rPr lang="en-US" dirty="0">
                <a:solidFill>
                  <a:schemeClr val="tx1"/>
                </a:solidFill>
                <a:latin typeface="Calibri" panose="020F0502020204030204" pitchFamily="34" charset="0"/>
                <a:ea typeface="Calibri" panose="020F0502020204030204" pitchFamily="34" charset="0"/>
              </a:rPr>
              <a:t> (white to white film example)</a:t>
            </a:r>
            <a:endParaRPr lang="en-US" dirty="0">
              <a:solidFill>
                <a:schemeClr val="tx1"/>
              </a:solidFill>
              <a:effectLst/>
              <a:latin typeface="Calibri" panose="020F0502020204030204" pitchFamily="34" charset="0"/>
              <a:ea typeface="Calibri" panose="020F0502020204030204" pitchFamily="34" charset="0"/>
            </a:endParaRPr>
          </a:p>
        </p:txBody>
      </p:sp>
      <p:sp>
        <p:nvSpPr>
          <p:cNvPr id="36" name="TextBox 35">
            <a:extLst>
              <a:ext uri="{FF2B5EF4-FFF2-40B4-BE49-F238E27FC236}">
                <a16:creationId xmlns:a16="http://schemas.microsoft.com/office/drawing/2014/main" id="{534FFE81-6FA7-6D3D-A6E2-DDF0ED758195}"/>
              </a:ext>
            </a:extLst>
          </p:cNvPr>
          <p:cNvSpPr txBox="1"/>
          <p:nvPr/>
        </p:nvSpPr>
        <p:spPr>
          <a:xfrm>
            <a:off x="1500448" y="5888460"/>
            <a:ext cx="552796" cy="584775"/>
          </a:xfrm>
          <a:prstGeom prst="rect">
            <a:avLst/>
          </a:prstGeom>
          <a:noFill/>
        </p:spPr>
        <p:txBody>
          <a:bodyPr wrap="square" rtlCol="0">
            <a:spAutoFit/>
          </a:bodyPr>
          <a:lstStyle/>
          <a:p>
            <a:pPr algn="ctr"/>
            <a:r>
              <a:rPr lang="en-US" sz="3200" b="1" dirty="0"/>
              <a:t>1</a:t>
            </a:r>
          </a:p>
        </p:txBody>
      </p:sp>
      <p:pic>
        <p:nvPicPr>
          <p:cNvPr id="5" name="Picture 2" descr="F:\KE-KI (Innovation &amp; Entwicklung)\60_KI intern\Produktmanagement\Veranstaltungen\LIM\Bilder\Bild 2_Principle ClearJoining Technology.jpg">
            <a:extLst>
              <a:ext uri="{FF2B5EF4-FFF2-40B4-BE49-F238E27FC236}">
                <a16:creationId xmlns:a16="http://schemas.microsoft.com/office/drawing/2014/main" id="{947EBF81-0B35-5BD5-93FA-0E08A06B650F}"/>
              </a:ext>
            </a:extLst>
          </p:cNvPr>
          <p:cNvPicPr>
            <a:picLocks noChangeAspect="1" noChangeArrowheads="1"/>
          </p:cNvPicPr>
          <p:nvPr/>
        </p:nvPicPr>
        <p:blipFill>
          <a:blip r:embed="rId6" cstate="print"/>
          <a:srcRect/>
          <a:stretch>
            <a:fillRect/>
          </a:stretch>
        </p:blipFill>
        <p:spPr bwMode="auto">
          <a:xfrm>
            <a:off x="7010482" y="1271370"/>
            <a:ext cx="4271681" cy="5436314"/>
          </a:xfrm>
          <a:prstGeom prst="rect">
            <a:avLst/>
          </a:prstGeom>
          <a:noFill/>
          <a:ln w="9525">
            <a:noFill/>
            <a:miter lim="800000"/>
            <a:headEnd/>
            <a:tailEnd/>
          </a:ln>
        </p:spPr>
      </p:pic>
    </p:spTree>
    <p:extLst>
      <p:ext uri="{BB962C8B-B14F-4D97-AF65-F5344CB8AC3E}">
        <p14:creationId xmlns:p14="http://schemas.microsoft.com/office/powerpoint/2010/main" val="77190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Why the Webinar?</a:t>
            </a:r>
            <a:endParaRPr dirty="0"/>
          </a:p>
        </p:txBody>
      </p:sp>
      <p:sp>
        <p:nvSpPr>
          <p:cNvPr id="188" name="Google Shape;188;p9"/>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2</a:t>
            </a:fld>
            <a:endParaRPr sz="900"/>
          </a:p>
        </p:txBody>
      </p:sp>
      <p:grpSp>
        <p:nvGrpSpPr>
          <p:cNvPr id="189" name="Google Shape;189;p9"/>
          <p:cNvGrpSpPr/>
          <p:nvPr/>
        </p:nvGrpSpPr>
        <p:grpSpPr>
          <a:xfrm>
            <a:off x="2337799" y="1584898"/>
            <a:ext cx="7519576" cy="4553392"/>
            <a:chOff x="1785349" y="27559"/>
            <a:chExt cx="7519576" cy="4553392"/>
          </a:xfrm>
        </p:grpSpPr>
        <p:sp>
          <p:nvSpPr>
            <p:cNvPr id="190" name="Google Shape;190;p9"/>
            <p:cNvSpPr/>
            <p:nvPr/>
          </p:nvSpPr>
          <p:spPr>
            <a:xfrm>
              <a:off x="1785349" y="27559"/>
              <a:ext cx="995499" cy="995499"/>
            </a:xfrm>
            <a:prstGeom prst="ellipse">
              <a:avLst/>
            </a:prstGeom>
            <a:solidFill>
              <a:srgbClr val="CAD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1994404" y="236614"/>
              <a:ext cx="577389" cy="57738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2994170" y="27559"/>
              <a:ext cx="2346534" cy="995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txBox="1"/>
            <p:nvPr/>
          </p:nvSpPr>
          <p:spPr>
            <a:xfrm>
              <a:off x="2994170" y="27559"/>
              <a:ext cx="2346534" cy="9954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dirty="0">
                  <a:solidFill>
                    <a:srgbClr val="FF0000"/>
                  </a:solidFill>
                  <a:latin typeface="Calibri"/>
                  <a:cs typeface="Calibri"/>
                  <a:sym typeface="Calibri"/>
                </a:rPr>
                <a:t>To inform and educate about various Laser Plastic Welding technologies</a:t>
              </a:r>
              <a:endParaRPr dirty="0">
                <a:solidFill>
                  <a:srgbClr val="FF0000"/>
                </a:solidFill>
              </a:endParaRPr>
            </a:p>
          </p:txBody>
        </p:sp>
        <p:sp>
          <p:nvSpPr>
            <p:cNvPr id="194" name="Google Shape;194;p9"/>
            <p:cNvSpPr/>
            <p:nvPr/>
          </p:nvSpPr>
          <p:spPr>
            <a:xfrm>
              <a:off x="5749570" y="27559"/>
              <a:ext cx="995499" cy="995499"/>
            </a:xfrm>
            <a:prstGeom prst="ellipse">
              <a:avLst/>
            </a:prstGeom>
            <a:solidFill>
              <a:srgbClr val="CAD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6958391" y="27559"/>
              <a:ext cx="2346534" cy="995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txBox="1"/>
            <p:nvPr/>
          </p:nvSpPr>
          <p:spPr>
            <a:xfrm>
              <a:off x="6958391" y="27559"/>
              <a:ext cx="2346534" cy="9954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dirty="0">
                  <a:solidFill>
                    <a:schemeClr val="dk1"/>
                  </a:solidFill>
                  <a:latin typeface="Calibri"/>
                  <a:ea typeface="Calibri"/>
                  <a:cs typeface="Calibri"/>
                  <a:sym typeface="Calibri"/>
                </a:rPr>
                <a:t>“Clear” up any ambiguities and help answer questions surrounding the technology</a:t>
              </a:r>
              <a:endParaRPr dirty="0"/>
            </a:p>
          </p:txBody>
        </p:sp>
        <p:sp>
          <p:nvSpPr>
            <p:cNvPr id="197" name="Google Shape;197;p9"/>
            <p:cNvSpPr/>
            <p:nvPr/>
          </p:nvSpPr>
          <p:spPr>
            <a:xfrm>
              <a:off x="1785349" y="1806506"/>
              <a:ext cx="995499" cy="995499"/>
            </a:xfrm>
            <a:prstGeom prst="ellipse">
              <a:avLst/>
            </a:prstGeom>
            <a:solidFill>
              <a:srgbClr val="CAD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2994170" y="1806506"/>
              <a:ext cx="2346534" cy="995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txBox="1"/>
            <p:nvPr/>
          </p:nvSpPr>
          <p:spPr>
            <a:xfrm>
              <a:off x="2994170" y="1806506"/>
              <a:ext cx="2346534" cy="9954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dirty="0">
                  <a:solidFill>
                    <a:schemeClr val="dk1"/>
                  </a:solidFill>
                  <a:latin typeface="Calibri"/>
                  <a:ea typeface="Calibri"/>
                  <a:cs typeface="Calibri"/>
                  <a:sym typeface="Calibri"/>
                </a:rPr>
                <a:t>Focus on the specifics of clear to clear, “2 micron” laser plastic welding</a:t>
              </a:r>
              <a:endParaRPr dirty="0"/>
            </a:p>
          </p:txBody>
        </p:sp>
        <p:sp>
          <p:nvSpPr>
            <p:cNvPr id="200" name="Google Shape;200;p9"/>
            <p:cNvSpPr/>
            <p:nvPr/>
          </p:nvSpPr>
          <p:spPr>
            <a:xfrm>
              <a:off x="5749570" y="1806506"/>
              <a:ext cx="995499" cy="995499"/>
            </a:xfrm>
            <a:prstGeom prst="ellipse">
              <a:avLst/>
            </a:prstGeom>
            <a:solidFill>
              <a:srgbClr val="CAD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6958391" y="1806506"/>
              <a:ext cx="2346534" cy="995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txBox="1"/>
            <p:nvPr/>
          </p:nvSpPr>
          <p:spPr>
            <a:xfrm>
              <a:off x="6958391" y="1806506"/>
              <a:ext cx="2346534" cy="9954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dirty="0">
                  <a:solidFill>
                    <a:srgbClr val="FF0000"/>
                  </a:solidFill>
                  <a:latin typeface="Calibri"/>
                  <a:cs typeface="Calibri"/>
                  <a:sym typeface="Calibri"/>
                </a:rPr>
                <a:t>Advance the field of Laser Plastic Welding in general!</a:t>
              </a:r>
              <a:endParaRPr dirty="0">
                <a:solidFill>
                  <a:srgbClr val="FF0000"/>
                </a:solidFill>
              </a:endParaRPr>
            </a:p>
          </p:txBody>
        </p:sp>
        <p:sp>
          <p:nvSpPr>
            <p:cNvPr id="203" name="Google Shape;203;p9"/>
            <p:cNvSpPr/>
            <p:nvPr/>
          </p:nvSpPr>
          <p:spPr>
            <a:xfrm>
              <a:off x="1785349" y="3585452"/>
              <a:ext cx="995499" cy="995499"/>
            </a:xfrm>
            <a:prstGeom prst="ellipse">
              <a:avLst/>
            </a:prstGeom>
            <a:solidFill>
              <a:srgbClr val="CAD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2994170" y="3585452"/>
              <a:ext cx="2346534" cy="995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txBox="1"/>
            <p:nvPr/>
          </p:nvSpPr>
          <p:spPr>
            <a:xfrm>
              <a:off x="2994170" y="3585452"/>
              <a:ext cx="2346534" cy="9954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dirty="0">
                  <a:solidFill>
                    <a:schemeClr val="dk1"/>
                  </a:solidFill>
                  <a:latin typeface="Calibri"/>
                  <a:ea typeface="Calibri"/>
                  <a:cs typeface="Calibri"/>
                  <a:sym typeface="Calibri"/>
                </a:rPr>
                <a:t>Provide expert advice so engineers can begin to design and implement 2 micron bonding technology</a:t>
              </a:r>
              <a:endParaRPr dirty="0"/>
            </a:p>
          </p:txBody>
        </p:sp>
      </p:grpSp>
      <p:sp>
        <p:nvSpPr>
          <p:cNvPr id="206" name="Google Shape;206;p9"/>
          <p:cNvSpPr/>
          <p:nvPr/>
        </p:nvSpPr>
        <p:spPr>
          <a:xfrm>
            <a:off x="6518904" y="1787203"/>
            <a:ext cx="577500" cy="5775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6518904" y="3572853"/>
            <a:ext cx="577500" cy="5775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2555554" y="3572853"/>
            <a:ext cx="577500" cy="5775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2555554" y="5369578"/>
            <a:ext cx="577500" cy="5775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C17246DC-4703-DD9D-846E-251ACF7F3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Tree>
    <p:extLst>
      <p:ext uri="{BB962C8B-B14F-4D97-AF65-F5344CB8AC3E}">
        <p14:creationId xmlns:p14="http://schemas.microsoft.com/office/powerpoint/2010/main" val="4283028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The 3 Pillars of TPLW – </a:t>
            </a:r>
            <a:r>
              <a:rPr lang="en-US" dirty="0">
                <a:solidFill>
                  <a:schemeClr val="bg2"/>
                </a:solidFill>
              </a:rPr>
              <a:t>Mechanical Contact</a:t>
            </a:r>
            <a:endParaRPr dirty="0"/>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20</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17" name="Picture 16" descr="A black and white drawing of a column&#10;&#10;Description automatically generated">
            <a:extLst>
              <a:ext uri="{FF2B5EF4-FFF2-40B4-BE49-F238E27FC236}">
                <a16:creationId xmlns:a16="http://schemas.microsoft.com/office/drawing/2014/main" id="{7661BE88-044C-D7E0-9D3E-A6459A08138E}"/>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59961" y1="36719" x2="58887" y2="69629"/>
                        <a14:foregroundMark x1="58887" y1="69629" x2="55566" y2="27930"/>
                        <a14:foregroundMark x1="71484" y1="12988" x2="70117" y2="16113"/>
                        <a14:foregroundMark x1="54785" y1="37402" x2="56445" y2="67578"/>
                      </a14:backgroundRemoval>
                    </a14:imgEffect>
                  </a14:imgLayer>
                </a14:imgProps>
              </a:ext>
            </a:extLst>
          </a:blip>
          <a:stretch>
            <a:fillRect/>
          </a:stretch>
        </p:blipFill>
        <p:spPr>
          <a:xfrm>
            <a:off x="5324698" y="5521432"/>
            <a:ext cx="1433008" cy="1196868"/>
          </a:xfrm>
          <a:prstGeom prst="rect">
            <a:avLst/>
          </a:prstGeom>
        </p:spPr>
      </p:pic>
      <p:sp>
        <p:nvSpPr>
          <p:cNvPr id="18" name="TextBox 17">
            <a:extLst>
              <a:ext uri="{FF2B5EF4-FFF2-40B4-BE49-F238E27FC236}">
                <a16:creationId xmlns:a16="http://schemas.microsoft.com/office/drawing/2014/main" id="{C31CA7C8-A4B4-F6E2-AE3B-09CB97305CCC}"/>
              </a:ext>
            </a:extLst>
          </p:cNvPr>
          <p:cNvSpPr txBox="1"/>
          <p:nvPr/>
        </p:nvSpPr>
        <p:spPr>
          <a:xfrm>
            <a:off x="5785584" y="5888459"/>
            <a:ext cx="552796" cy="584775"/>
          </a:xfrm>
          <a:prstGeom prst="rect">
            <a:avLst/>
          </a:prstGeom>
          <a:noFill/>
        </p:spPr>
        <p:txBody>
          <a:bodyPr wrap="square" rtlCol="0">
            <a:spAutoFit/>
          </a:bodyPr>
          <a:lstStyle/>
          <a:p>
            <a:pPr algn="ctr"/>
            <a:r>
              <a:rPr lang="en-US" sz="3200" b="1" dirty="0"/>
              <a:t>2</a:t>
            </a:r>
          </a:p>
        </p:txBody>
      </p:sp>
      <p:sp>
        <p:nvSpPr>
          <p:cNvPr id="20" name="TextBox 19">
            <a:extLst>
              <a:ext uri="{FF2B5EF4-FFF2-40B4-BE49-F238E27FC236}">
                <a16:creationId xmlns:a16="http://schemas.microsoft.com/office/drawing/2014/main" id="{F3821B2D-3EAF-BC46-9455-077BD55DFC46}"/>
              </a:ext>
            </a:extLst>
          </p:cNvPr>
          <p:cNvSpPr txBox="1"/>
          <p:nvPr/>
        </p:nvSpPr>
        <p:spPr>
          <a:xfrm>
            <a:off x="552450" y="1821884"/>
            <a:ext cx="5433483" cy="292932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R="0" lvl="0">
              <a:lnSpc>
                <a:spcPct val="107000"/>
              </a:lnSpc>
              <a:spcBef>
                <a:spcPts val="0"/>
              </a:spcBef>
              <a:spcAft>
                <a:spcPts val="800"/>
              </a:spcAft>
            </a:pPr>
            <a:r>
              <a:rPr lang="en-US" sz="1800" b="1" dirty="0">
                <a:solidFill>
                  <a:schemeClr val="tx1"/>
                </a:solidFill>
                <a:effectLst/>
                <a:latin typeface="Calibri" panose="020F0502020204030204" pitchFamily="34" charset="0"/>
                <a:ea typeface="Calibri" panose="020F0502020204030204" pitchFamily="34" charset="0"/>
              </a:rPr>
              <a:t>Mechanical Contact</a:t>
            </a:r>
          </a:p>
          <a:p>
            <a:pPr marR="0" lvl="0">
              <a:lnSpc>
                <a:spcPct val="107000"/>
              </a:lnSpc>
              <a:spcBef>
                <a:spcPts val="0"/>
              </a:spcBef>
              <a:spcAft>
                <a:spcPts val="800"/>
              </a:spcAft>
            </a:pPr>
            <a:endParaRPr lang="en-US" sz="1800" dirty="0">
              <a:solidFill>
                <a:schemeClr val="tx1"/>
              </a:solidFill>
              <a:effectLst/>
              <a:latin typeface="Calibri" panose="020F0502020204030204" pitchFamily="34" charset="0"/>
              <a:ea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rPr>
              <a:t>This is still true with TPLW - both methods of welding need to have </a:t>
            </a:r>
            <a:r>
              <a:rPr lang="en-US" i="1" dirty="0">
                <a:solidFill>
                  <a:srgbClr val="004E91"/>
                </a:solidFill>
                <a:effectLst/>
                <a:latin typeface="Calibri" panose="020F0502020204030204" pitchFamily="34" charset="0"/>
                <a:ea typeface="Calibri" panose="020F0502020204030204" pitchFamily="34" charset="0"/>
              </a:rPr>
              <a:t>mechanical</a:t>
            </a:r>
            <a:r>
              <a:rPr lang="en-US" dirty="0">
                <a:solidFill>
                  <a:srgbClr val="004E91"/>
                </a:solidFill>
                <a:effectLst/>
                <a:latin typeface="Calibri" panose="020F0502020204030204" pitchFamily="34" charset="0"/>
                <a:ea typeface="Calibri" panose="020F0502020204030204" pitchFamily="34" charset="0"/>
              </a:rPr>
              <a:t> contact.  </a:t>
            </a:r>
          </a:p>
          <a:p>
            <a:pPr marL="285750" marR="0" indent="-285750">
              <a:lnSpc>
                <a:spcPct val="107000"/>
              </a:lnSpc>
              <a:spcBef>
                <a:spcPts val="0"/>
              </a:spcBef>
              <a:spcAft>
                <a:spcPts val="80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rPr>
              <a:t>There is only a slight difference with TPLW in that the two joining partners </a:t>
            </a:r>
            <a:r>
              <a:rPr lang="en-US" dirty="0">
                <a:solidFill>
                  <a:srgbClr val="004E91"/>
                </a:solidFill>
                <a:effectLst/>
                <a:latin typeface="Calibri" panose="020F0502020204030204" pitchFamily="34" charset="0"/>
                <a:ea typeface="Calibri" panose="020F0502020204030204" pitchFamily="34" charset="0"/>
              </a:rPr>
              <a:t>do not </a:t>
            </a:r>
            <a:r>
              <a:rPr lang="en-US" dirty="0">
                <a:solidFill>
                  <a:schemeClr val="tx1"/>
                </a:solidFill>
                <a:effectLst/>
                <a:latin typeface="Calibri" panose="020F0502020204030204" pitchFamily="34" charset="0"/>
                <a:ea typeface="Calibri" panose="020F0502020204030204" pitchFamily="34" charset="0"/>
              </a:rPr>
              <a:t>have to be TIGHTLY clamped together.  </a:t>
            </a:r>
          </a:p>
          <a:p>
            <a:pPr marL="285750" marR="0" indent="-285750">
              <a:lnSpc>
                <a:spcPct val="107000"/>
              </a:lnSpc>
              <a:spcBef>
                <a:spcPts val="0"/>
              </a:spcBef>
              <a:spcAft>
                <a:spcPts val="80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rPr>
              <a:t>If there is no top clamp used, then a deformation or thermal expansion effect will happen but for the most part the two materials will still bond, and </a:t>
            </a:r>
            <a:r>
              <a:rPr lang="en-US" dirty="0">
                <a:solidFill>
                  <a:srgbClr val="004E91"/>
                </a:solidFill>
                <a:effectLst/>
                <a:latin typeface="Calibri" panose="020F0502020204030204" pitchFamily="34" charset="0"/>
                <a:ea typeface="Calibri" panose="020F0502020204030204" pitchFamily="34" charset="0"/>
              </a:rPr>
              <a:t>larger gaps </a:t>
            </a:r>
            <a:r>
              <a:rPr lang="en-US" dirty="0">
                <a:solidFill>
                  <a:schemeClr val="tx1"/>
                </a:solidFill>
                <a:effectLst/>
                <a:latin typeface="Calibri" panose="020F0502020204030204" pitchFamily="34" charset="0"/>
                <a:ea typeface="Calibri" panose="020F0502020204030204" pitchFamily="34" charset="0"/>
              </a:rPr>
              <a:t>between the two materials </a:t>
            </a:r>
            <a:r>
              <a:rPr lang="en-US" dirty="0">
                <a:solidFill>
                  <a:srgbClr val="004E91"/>
                </a:solidFill>
                <a:effectLst/>
                <a:latin typeface="Calibri" panose="020F0502020204030204" pitchFamily="34" charset="0"/>
                <a:ea typeface="Calibri" panose="020F0502020204030204" pitchFamily="34" charset="0"/>
              </a:rPr>
              <a:t>can be overcome (&gt;0.25mm).</a:t>
            </a:r>
          </a:p>
        </p:txBody>
      </p:sp>
      <p:grpSp>
        <p:nvGrpSpPr>
          <p:cNvPr id="21" name="Gruppieren 28">
            <a:extLst>
              <a:ext uri="{FF2B5EF4-FFF2-40B4-BE49-F238E27FC236}">
                <a16:creationId xmlns:a16="http://schemas.microsoft.com/office/drawing/2014/main" id="{50DE0D55-094F-4A71-E11A-7B0B128DFFE8}"/>
              </a:ext>
            </a:extLst>
          </p:cNvPr>
          <p:cNvGrpSpPr>
            <a:grpSpLocks noChangeAspect="1"/>
          </p:cNvGrpSpPr>
          <p:nvPr/>
        </p:nvGrpSpPr>
        <p:grpSpPr bwMode="auto">
          <a:xfrm>
            <a:off x="6961683" y="4110095"/>
            <a:ext cx="4320480" cy="1871498"/>
            <a:chOff x="1178467" y="1520788"/>
            <a:chExt cx="6184562" cy="2678165"/>
          </a:xfrm>
        </p:grpSpPr>
        <p:sp>
          <p:nvSpPr>
            <p:cNvPr id="22" name="Trapezoid 3">
              <a:extLst>
                <a:ext uri="{FF2B5EF4-FFF2-40B4-BE49-F238E27FC236}">
                  <a16:creationId xmlns:a16="http://schemas.microsoft.com/office/drawing/2014/main" id="{690F3AA2-CB52-8B0E-7277-5F8504916AE7}"/>
                </a:ext>
              </a:extLst>
            </p:cNvPr>
            <p:cNvSpPr>
              <a:spLocks noChangeArrowheads="1"/>
            </p:cNvSpPr>
            <p:nvPr/>
          </p:nvSpPr>
          <p:spPr bwMode="auto">
            <a:xfrm rot="5520000">
              <a:off x="3521769" y="2111683"/>
              <a:ext cx="285614" cy="1142802"/>
            </a:xfrm>
            <a:custGeom>
              <a:avLst/>
              <a:gdLst>
                <a:gd name="T0" fmla="*/ 142875 w 285750"/>
                <a:gd name="T1" fmla="*/ 0 h 1143000"/>
                <a:gd name="T2" fmla="*/ 16669 w 285750"/>
                <a:gd name="T3" fmla="*/ 571500 h 1143000"/>
                <a:gd name="T4" fmla="*/ 142875 w 285750"/>
                <a:gd name="T5" fmla="*/ 1143000 h 1143000"/>
                <a:gd name="T6" fmla="*/ 269081 w 285750"/>
                <a:gd name="T7" fmla="*/ 571500 h 1143000"/>
                <a:gd name="T8" fmla="*/ 17694720 60000 65536"/>
                <a:gd name="T9" fmla="*/ 11796480 60000 65536"/>
                <a:gd name="T10" fmla="*/ 5898240 60000 65536"/>
                <a:gd name="T11" fmla="*/ 0 60000 65536"/>
                <a:gd name="T12" fmla="*/ 22226 w 285750"/>
                <a:gd name="T13" fmla="*/ 88903 h 1143000"/>
                <a:gd name="T14" fmla="*/ 263524 w 285750"/>
                <a:gd name="T15" fmla="*/ 1143000 h 1143000"/>
              </a:gdLst>
              <a:ahLst/>
              <a:cxnLst>
                <a:cxn ang="T8">
                  <a:pos x="T0" y="T1"/>
                </a:cxn>
                <a:cxn ang="T9">
                  <a:pos x="T2" y="T3"/>
                </a:cxn>
                <a:cxn ang="T10">
                  <a:pos x="T4" y="T5"/>
                </a:cxn>
                <a:cxn ang="T11">
                  <a:pos x="T6" y="T7"/>
                </a:cxn>
              </a:cxnLst>
              <a:rect l="T12" t="T13" r="T14" b="T15"/>
              <a:pathLst>
                <a:path w="285750" h="1143000">
                  <a:moveTo>
                    <a:pt x="0" y="1143000"/>
                  </a:moveTo>
                  <a:lnTo>
                    <a:pt x="33338" y="0"/>
                  </a:lnTo>
                  <a:lnTo>
                    <a:pt x="252412" y="0"/>
                  </a:lnTo>
                  <a:lnTo>
                    <a:pt x="285750" y="1143000"/>
                  </a:lnTo>
                  <a:close/>
                </a:path>
              </a:pathLst>
            </a:custGeom>
            <a:solidFill>
              <a:srgbClr val="BFBFBF"/>
            </a:solidFill>
            <a:ln w="25400" algn="ctr">
              <a:solidFill>
                <a:schemeClr val="bg1"/>
              </a:solidFill>
              <a:miter lim="800000"/>
              <a:headEnd/>
              <a:tailEnd/>
            </a:ln>
          </p:spPr>
          <p:txBody>
            <a:bodyPr rot="10800000" vert="eaVert" anchor="ctr"/>
            <a:lstStyle/>
            <a:p>
              <a:pPr>
                <a:spcBef>
                  <a:spcPct val="0"/>
                </a:spcBef>
                <a:defRPr/>
              </a:pPr>
              <a:endParaRPr lang="en-GB" sz="1400">
                <a:solidFill>
                  <a:schemeClr val="lt1"/>
                </a:solidFill>
                <a:latin typeface="+mn-lt"/>
              </a:endParaRPr>
            </a:p>
          </p:txBody>
        </p:sp>
        <p:sp>
          <p:nvSpPr>
            <p:cNvPr id="23" name="Trapezoid 4">
              <a:extLst>
                <a:ext uri="{FF2B5EF4-FFF2-40B4-BE49-F238E27FC236}">
                  <a16:creationId xmlns:a16="http://schemas.microsoft.com/office/drawing/2014/main" id="{930BCDA0-34D2-5B24-7212-A8B148085E4E}"/>
                </a:ext>
              </a:extLst>
            </p:cNvPr>
            <p:cNvSpPr>
              <a:spLocks noChangeArrowheads="1"/>
            </p:cNvSpPr>
            <p:nvPr/>
          </p:nvSpPr>
          <p:spPr bwMode="auto">
            <a:xfrm rot="5280000">
              <a:off x="3525737" y="3020099"/>
              <a:ext cx="285615" cy="1142801"/>
            </a:xfrm>
            <a:custGeom>
              <a:avLst/>
              <a:gdLst>
                <a:gd name="T0" fmla="*/ 142875 w 285750"/>
                <a:gd name="T1" fmla="*/ 0 h 1143000"/>
                <a:gd name="T2" fmla="*/ 16669 w 285750"/>
                <a:gd name="T3" fmla="*/ 571500 h 1143000"/>
                <a:gd name="T4" fmla="*/ 142875 w 285750"/>
                <a:gd name="T5" fmla="*/ 1143000 h 1143000"/>
                <a:gd name="T6" fmla="*/ 269081 w 285750"/>
                <a:gd name="T7" fmla="*/ 571500 h 1143000"/>
                <a:gd name="T8" fmla="*/ 17694720 60000 65536"/>
                <a:gd name="T9" fmla="*/ 11796480 60000 65536"/>
                <a:gd name="T10" fmla="*/ 5898240 60000 65536"/>
                <a:gd name="T11" fmla="*/ 0 60000 65536"/>
                <a:gd name="T12" fmla="*/ 22226 w 285750"/>
                <a:gd name="T13" fmla="*/ 88903 h 1143000"/>
                <a:gd name="T14" fmla="*/ 263524 w 285750"/>
                <a:gd name="T15" fmla="*/ 1143000 h 1143000"/>
              </a:gdLst>
              <a:ahLst/>
              <a:cxnLst>
                <a:cxn ang="T8">
                  <a:pos x="T0" y="T1"/>
                </a:cxn>
                <a:cxn ang="T9">
                  <a:pos x="T2" y="T3"/>
                </a:cxn>
                <a:cxn ang="T10">
                  <a:pos x="T4" y="T5"/>
                </a:cxn>
                <a:cxn ang="T11">
                  <a:pos x="T6" y="T7"/>
                </a:cxn>
              </a:cxnLst>
              <a:rect l="T12" t="T13" r="T14" b="T15"/>
              <a:pathLst>
                <a:path w="285750" h="1143000">
                  <a:moveTo>
                    <a:pt x="0" y="1143000"/>
                  </a:moveTo>
                  <a:lnTo>
                    <a:pt x="33338" y="0"/>
                  </a:lnTo>
                  <a:lnTo>
                    <a:pt x="252412" y="0"/>
                  </a:lnTo>
                  <a:lnTo>
                    <a:pt x="285750" y="1143000"/>
                  </a:lnTo>
                  <a:close/>
                </a:path>
              </a:pathLst>
            </a:custGeom>
            <a:solidFill>
              <a:srgbClr val="BFBFBF"/>
            </a:solidFill>
            <a:ln w="25400" algn="ctr">
              <a:solidFill>
                <a:schemeClr val="bg1"/>
              </a:solidFill>
              <a:miter lim="800000"/>
              <a:headEnd/>
              <a:tailEnd/>
            </a:ln>
          </p:spPr>
          <p:txBody>
            <a:bodyPr rot="10800000" vert="eaVert" anchor="ctr"/>
            <a:lstStyle/>
            <a:p>
              <a:pPr>
                <a:spcBef>
                  <a:spcPct val="0"/>
                </a:spcBef>
                <a:defRPr/>
              </a:pPr>
              <a:endParaRPr lang="en-GB" sz="1400" dirty="0">
                <a:solidFill>
                  <a:schemeClr val="lt1"/>
                </a:solidFill>
                <a:latin typeface="+mn-lt"/>
              </a:endParaRPr>
            </a:p>
          </p:txBody>
        </p:sp>
        <p:sp>
          <p:nvSpPr>
            <p:cNvPr id="24" name="Rechteck 19">
              <a:extLst>
                <a:ext uri="{FF2B5EF4-FFF2-40B4-BE49-F238E27FC236}">
                  <a16:creationId xmlns:a16="http://schemas.microsoft.com/office/drawing/2014/main" id="{E709BDF5-26FA-553E-6EE7-E2627899F5F2}"/>
                </a:ext>
              </a:extLst>
            </p:cNvPr>
            <p:cNvSpPr/>
            <p:nvPr/>
          </p:nvSpPr>
          <p:spPr bwMode="auto">
            <a:xfrm>
              <a:off x="4021702" y="2611680"/>
              <a:ext cx="194435" cy="1047256"/>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GB" sz="1400" dirty="0"/>
            </a:p>
          </p:txBody>
        </p:sp>
        <p:cxnSp>
          <p:nvCxnSpPr>
            <p:cNvPr id="25" name="Gerade Verbindung 10">
              <a:extLst>
                <a:ext uri="{FF2B5EF4-FFF2-40B4-BE49-F238E27FC236}">
                  <a16:creationId xmlns:a16="http://schemas.microsoft.com/office/drawing/2014/main" id="{AB8FB67F-9397-CC79-A038-B32DDC91134B}"/>
                </a:ext>
              </a:extLst>
            </p:cNvPr>
            <p:cNvCxnSpPr/>
            <p:nvPr/>
          </p:nvCxnSpPr>
          <p:spPr bwMode="auto">
            <a:xfrm flipV="1">
              <a:off x="2448366" y="3111507"/>
              <a:ext cx="3573238" cy="2776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26" name="Rechteck 24">
              <a:extLst>
                <a:ext uri="{FF2B5EF4-FFF2-40B4-BE49-F238E27FC236}">
                  <a16:creationId xmlns:a16="http://schemas.microsoft.com/office/drawing/2014/main" id="{D9B4EC2A-3AA2-F377-439D-07A382AA0978}"/>
                </a:ext>
              </a:extLst>
            </p:cNvPr>
            <p:cNvSpPr/>
            <p:nvPr/>
          </p:nvSpPr>
          <p:spPr bwMode="auto">
            <a:xfrm rot="240000">
              <a:off x="3660609" y="2474822"/>
              <a:ext cx="1714202" cy="1428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GB" sz="1400"/>
            </a:p>
          </p:txBody>
        </p:sp>
        <p:sp>
          <p:nvSpPr>
            <p:cNvPr id="27" name="Rechteck 25">
              <a:extLst>
                <a:ext uri="{FF2B5EF4-FFF2-40B4-BE49-F238E27FC236}">
                  <a16:creationId xmlns:a16="http://schemas.microsoft.com/office/drawing/2014/main" id="{6F7A4E34-013D-8536-0508-491B2E62B930}"/>
                </a:ext>
              </a:extLst>
            </p:cNvPr>
            <p:cNvSpPr/>
            <p:nvPr/>
          </p:nvSpPr>
          <p:spPr bwMode="auto">
            <a:xfrm rot="21360000">
              <a:off x="3668545" y="3656952"/>
              <a:ext cx="1714202" cy="1428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GB" sz="1400"/>
            </a:p>
          </p:txBody>
        </p:sp>
        <p:sp>
          <p:nvSpPr>
            <p:cNvPr id="28" name="Rechteck 26">
              <a:extLst>
                <a:ext uri="{FF2B5EF4-FFF2-40B4-BE49-F238E27FC236}">
                  <a16:creationId xmlns:a16="http://schemas.microsoft.com/office/drawing/2014/main" id="{8CBD3312-9C73-405A-89F7-C86FFECF7AE1}"/>
                </a:ext>
              </a:extLst>
            </p:cNvPr>
            <p:cNvSpPr>
              <a:spLocks noChangeArrowheads="1"/>
            </p:cNvSpPr>
            <p:nvPr/>
          </p:nvSpPr>
          <p:spPr bwMode="auto">
            <a:xfrm rot="5400000">
              <a:off x="4704389" y="3065866"/>
              <a:ext cx="1213865" cy="142850"/>
            </a:xfrm>
            <a:prstGeom prst="rect">
              <a:avLst/>
            </a:prstGeom>
            <a:solidFill>
              <a:srgbClr val="BFBFBF"/>
            </a:solidFill>
            <a:ln w="25400" algn="ctr">
              <a:solidFill>
                <a:srgbClr val="BFBFBF"/>
              </a:solidFill>
              <a:miter lim="800000"/>
              <a:headEnd/>
              <a:tailEnd/>
            </a:ln>
          </p:spPr>
          <p:txBody>
            <a:bodyPr rot="10800000" vert="eaVert" anchor="ctr"/>
            <a:lstStyle/>
            <a:p>
              <a:pPr>
                <a:spcBef>
                  <a:spcPct val="0"/>
                </a:spcBef>
                <a:defRPr/>
              </a:pPr>
              <a:endParaRPr lang="en-GB" sz="1400">
                <a:solidFill>
                  <a:schemeClr val="lt1"/>
                </a:solidFill>
                <a:latin typeface="+mn-lt"/>
              </a:endParaRPr>
            </a:p>
          </p:txBody>
        </p:sp>
        <p:sp>
          <p:nvSpPr>
            <p:cNvPr id="29" name="Nach oben gekrümmter Pfeil 14">
              <a:extLst>
                <a:ext uri="{FF2B5EF4-FFF2-40B4-BE49-F238E27FC236}">
                  <a16:creationId xmlns:a16="http://schemas.microsoft.com/office/drawing/2014/main" id="{FFB3C9BD-C968-0159-9EE5-1CDD249E3540}"/>
                </a:ext>
              </a:extLst>
            </p:cNvPr>
            <p:cNvSpPr>
              <a:spLocks noChangeArrowheads="1"/>
            </p:cNvSpPr>
            <p:nvPr/>
          </p:nvSpPr>
          <p:spPr bwMode="auto">
            <a:xfrm rot="16200000">
              <a:off x="5718091" y="3022225"/>
              <a:ext cx="285615" cy="178563"/>
            </a:xfrm>
            <a:prstGeom prst="curvedUpArrow">
              <a:avLst>
                <a:gd name="adj1" fmla="val 10491"/>
                <a:gd name="adj2" fmla="val 29286"/>
                <a:gd name="adj3" fmla="val 30713"/>
              </a:avLst>
            </a:prstGeom>
            <a:solidFill>
              <a:schemeClr val="tx1"/>
            </a:solidFill>
            <a:ln w="25400" algn="ctr">
              <a:solidFill>
                <a:schemeClr val="tx1"/>
              </a:solidFill>
              <a:miter lim="800000"/>
              <a:headEnd/>
              <a:tailEnd/>
            </a:ln>
          </p:spPr>
          <p:txBody>
            <a:bodyPr vert="eaVert" anchor="ctr"/>
            <a:lstStyle/>
            <a:p>
              <a:pPr>
                <a:spcBef>
                  <a:spcPct val="0"/>
                </a:spcBef>
                <a:defRPr/>
              </a:pPr>
              <a:endParaRPr lang="en-GB" sz="1400">
                <a:latin typeface="+mn-lt"/>
              </a:endParaRPr>
            </a:p>
          </p:txBody>
        </p:sp>
        <p:sp>
          <p:nvSpPr>
            <p:cNvPr id="30" name="Trapezoid 14">
              <a:extLst>
                <a:ext uri="{FF2B5EF4-FFF2-40B4-BE49-F238E27FC236}">
                  <a16:creationId xmlns:a16="http://schemas.microsoft.com/office/drawing/2014/main" id="{C66B375C-1B07-61FF-9492-6E97BAB315BE}"/>
                </a:ext>
              </a:extLst>
            </p:cNvPr>
            <p:cNvSpPr>
              <a:spLocks noChangeArrowheads="1"/>
            </p:cNvSpPr>
            <p:nvPr/>
          </p:nvSpPr>
          <p:spPr bwMode="auto">
            <a:xfrm rot="10800000">
              <a:off x="3753098" y="2350378"/>
              <a:ext cx="210660" cy="435695"/>
            </a:xfrm>
            <a:custGeom>
              <a:avLst/>
              <a:gdLst>
                <a:gd name="T0" fmla="*/ 107950 w 215900"/>
                <a:gd name="T1" fmla="*/ 0 h 200025"/>
                <a:gd name="T2" fmla="*/ 5960 w 215900"/>
                <a:gd name="T3" fmla="*/ 100013 h 200025"/>
                <a:gd name="T4" fmla="*/ 107950 w 215900"/>
                <a:gd name="T5" fmla="*/ 200025 h 200025"/>
                <a:gd name="T6" fmla="*/ 209940 w 215900"/>
                <a:gd name="T7" fmla="*/ 100013 h 200025"/>
                <a:gd name="T8" fmla="*/ 17694720 60000 65536"/>
                <a:gd name="T9" fmla="*/ 11796480 60000 65536"/>
                <a:gd name="T10" fmla="*/ 5898240 60000 65536"/>
                <a:gd name="T11" fmla="*/ 0 60000 65536"/>
                <a:gd name="T12" fmla="*/ 7946 w 215900"/>
                <a:gd name="T13" fmla="*/ 7362 h 200025"/>
                <a:gd name="T14" fmla="*/ 207954 w 215900"/>
                <a:gd name="T15" fmla="*/ 200025 h 200025"/>
              </a:gdLst>
              <a:ahLst/>
              <a:cxnLst>
                <a:cxn ang="T8">
                  <a:pos x="T0" y="T1"/>
                </a:cxn>
                <a:cxn ang="T9">
                  <a:pos x="T2" y="T3"/>
                </a:cxn>
                <a:cxn ang="T10">
                  <a:pos x="T4" y="T5"/>
                </a:cxn>
                <a:cxn ang="T11">
                  <a:pos x="T6" y="T7"/>
                </a:cxn>
              </a:cxnLst>
              <a:rect l="T12" t="T13" r="T14" b="T15"/>
              <a:pathLst>
                <a:path w="215900" h="200025">
                  <a:moveTo>
                    <a:pt x="0" y="200025"/>
                  </a:moveTo>
                  <a:lnTo>
                    <a:pt x="11919" y="0"/>
                  </a:lnTo>
                  <a:lnTo>
                    <a:pt x="203981" y="0"/>
                  </a:lnTo>
                  <a:lnTo>
                    <a:pt x="215900" y="200025"/>
                  </a:lnTo>
                  <a:close/>
                </a:path>
              </a:pathLst>
            </a:custGeom>
            <a:solidFill>
              <a:srgbClr val="FF9900">
                <a:alpha val="50195"/>
              </a:srgbClr>
            </a:solidFill>
            <a:ln w="25400" algn="ctr">
              <a:noFill/>
              <a:miter lim="800000"/>
              <a:headEnd/>
              <a:tailEnd/>
            </a:ln>
          </p:spPr>
          <p:txBody>
            <a:bodyPr rot="10800000" anchor="ctr"/>
            <a:lstStyle/>
            <a:p>
              <a:pPr>
                <a:spcBef>
                  <a:spcPct val="0"/>
                </a:spcBef>
                <a:defRPr/>
              </a:pPr>
              <a:endParaRPr lang="en-GB" sz="1400">
                <a:solidFill>
                  <a:schemeClr val="lt1"/>
                </a:solidFill>
                <a:latin typeface="+mn-lt"/>
              </a:endParaRPr>
            </a:p>
          </p:txBody>
        </p:sp>
        <p:sp>
          <p:nvSpPr>
            <p:cNvPr id="31" name="Trapezoid 15">
              <a:extLst>
                <a:ext uri="{FF2B5EF4-FFF2-40B4-BE49-F238E27FC236}">
                  <a16:creationId xmlns:a16="http://schemas.microsoft.com/office/drawing/2014/main" id="{80F8CD0D-6FEF-5A52-1685-D5B1D38AD025}"/>
                </a:ext>
              </a:extLst>
            </p:cNvPr>
            <p:cNvSpPr>
              <a:spLocks noChangeArrowheads="1"/>
            </p:cNvSpPr>
            <p:nvPr/>
          </p:nvSpPr>
          <p:spPr bwMode="auto">
            <a:xfrm rot="10800000">
              <a:off x="3712193" y="1520788"/>
              <a:ext cx="309509" cy="900482"/>
            </a:xfrm>
            <a:custGeom>
              <a:avLst/>
              <a:gdLst>
                <a:gd name="T0" fmla="*/ 154781 w 309562"/>
                <a:gd name="T1" fmla="*/ 0 h 1295400"/>
                <a:gd name="T2" fmla="*/ 23494 w 309562"/>
                <a:gd name="T3" fmla="*/ 647700 h 1295400"/>
                <a:gd name="T4" fmla="*/ 154781 w 309562"/>
                <a:gd name="T5" fmla="*/ 1295400 h 1295400"/>
                <a:gd name="T6" fmla="*/ 286068 w 309562"/>
                <a:gd name="T7" fmla="*/ 647700 h 1295400"/>
                <a:gd name="T8" fmla="*/ 17694720 60000 65536"/>
                <a:gd name="T9" fmla="*/ 11796480 60000 65536"/>
                <a:gd name="T10" fmla="*/ 5898240 60000 65536"/>
                <a:gd name="T11" fmla="*/ 0 60000 65536"/>
                <a:gd name="T12" fmla="*/ 31326 w 309562"/>
                <a:gd name="T13" fmla="*/ 131086 h 1295400"/>
                <a:gd name="T14" fmla="*/ 278236 w 309562"/>
                <a:gd name="T15" fmla="*/ 1295400 h 1295400"/>
              </a:gdLst>
              <a:ahLst/>
              <a:cxnLst>
                <a:cxn ang="T8">
                  <a:pos x="T0" y="T1"/>
                </a:cxn>
                <a:cxn ang="T9">
                  <a:pos x="T2" y="T3"/>
                </a:cxn>
                <a:cxn ang="T10">
                  <a:pos x="T4" y="T5"/>
                </a:cxn>
                <a:cxn ang="T11">
                  <a:pos x="T6" y="T7"/>
                </a:cxn>
              </a:cxnLst>
              <a:rect l="T12" t="T13" r="T14" b="T15"/>
              <a:pathLst>
                <a:path w="309562" h="1295400">
                  <a:moveTo>
                    <a:pt x="0" y="1295400"/>
                  </a:moveTo>
                  <a:lnTo>
                    <a:pt x="46988" y="0"/>
                  </a:lnTo>
                  <a:lnTo>
                    <a:pt x="262574" y="0"/>
                  </a:lnTo>
                  <a:lnTo>
                    <a:pt x="309562" y="1295400"/>
                  </a:lnTo>
                  <a:close/>
                </a:path>
              </a:pathLst>
            </a:custGeom>
            <a:solidFill>
              <a:srgbClr val="FF9900"/>
            </a:solidFill>
            <a:ln w="25400" algn="ctr">
              <a:noFill/>
              <a:miter lim="800000"/>
              <a:headEnd/>
              <a:tailEnd/>
            </a:ln>
          </p:spPr>
          <p:txBody>
            <a:bodyPr rot="10800000" anchor="ctr"/>
            <a:lstStyle/>
            <a:p>
              <a:pPr>
                <a:spcBef>
                  <a:spcPct val="0"/>
                </a:spcBef>
                <a:defRPr/>
              </a:pPr>
              <a:endParaRPr lang="en-GB" sz="1400">
                <a:solidFill>
                  <a:schemeClr val="lt1"/>
                </a:solidFill>
                <a:latin typeface="+mn-lt"/>
              </a:endParaRPr>
            </a:p>
          </p:txBody>
        </p:sp>
        <p:sp>
          <p:nvSpPr>
            <p:cNvPr id="32" name="Pfeil nach rechts 17">
              <a:extLst>
                <a:ext uri="{FF2B5EF4-FFF2-40B4-BE49-F238E27FC236}">
                  <a16:creationId xmlns:a16="http://schemas.microsoft.com/office/drawing/2014/main" id="{EEFCF1CB-DE03-B912-F4E0-2140271FA491}"/>
                </a:ext>
              </a:extLst>
            </p:cNvPr>
            <p:cNvSpPr/>
            <p:nvPr/>
          </p:nvSpPr>
          <p:spPr bwMode="auto">
            <a:xfrm>
              <a:off x="1948390" y="3002417"/>
              <a:ext cx="571401" cy="28561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GB" sz="1400"/>
            </a:p>
          </p:txBody>
        </p:sp>
        <p:sp>
          <p:nvSpPr>
            <p:cNvPr id="33" name="Pfeil nach rechts 18">
              <a:extLst>
                <a:ext uri="{FF2B5EF4-FFF2-40B4-BE49-F238E27FC236}">
                  <a16:creationId xmlns:a16="http://schemas.microsoft.com/office/drawing/2014/main" id="{279F60C6-34B7-1955-ECA1-C745F2CF577E}"/>
                </a:ext>
              </a:extLst>
            </p:cNvPr>
            <p:cNvSpPr>
              <a:spLocks noChangeArrowheads="1"/>
            </p:cNvSpPr>
            <p:nvPr/>
          </p:nvSpPr>
          <p:spPr bwMode="auto">
            <a:xfrm rot="10800000">
              <a:off x="6093029" y="2972666"/>
              <a:ext cx="571401" cy="285615"/>
            </a:xfrm>
            <a:prstGeom prst="rightArrow">
              <a:avLst>
                <a:gd name="adj1" fmla="val 50000"/>
                <a:gd name="adj2" fmla="val 50000"/>
              </a:avLst>
            </a:prstGeom>
            <a:solidFill>
              <a:schemeClr val="tx1"/>
            </a:solidFill>
            <a:ln w="25400" algn="ctr">
              <a:solidFill>
                <a:schemeClr val="tx1"/>
              </a:solidFill>
              <a:miter lim="800000"/>
              <a:headEnd/>
              <a:tailEnd/>
            </a:ln>
          </p:spPr>
          <p:txBody>
            <a:bodyPr rot="10800000" anchor="ctr"/>
            <a:lstStyle/>
            <a:p>
              <a:pPr>
                <a:spcBef>
                  <a:spcPct val="0"/>
                </a:spcBef>
                <a:defRPr/>
              </a:pPr>
              <a:endParaRPr lang="en-GB" sz="1400">
                <a:solidFill>
                  <a:schemeClr val="lt1"/>
                </a:solidFill>
                <a:latin typeface="+mn-lt"/>
              </a:endParaRPr>
            </a:p>
          </p:txBody>
        </p:sp>
        <p:sp>
          <p:nvSpPr>
            <p:cNvPr id="34" name="Textfeld 16">
              <a:extLst>
                <a:ext uri="{FF2B5EF4-FFF2-40B4-BE49-F238E27FC236}">
                  <a16:creationId xmlns:a16="http://schemas.microsoft.com/office/drawing/2014/main" id="{DB2E034F-B627-1E68-9676-B1E2B61527A7}"/>
                </a:ext>
              </a:extLst>
            </p:cNvPr>
            <p:cNvSpPr txBox="1">
              <a:spLocks noChangeArrowheads="1"/>
            </p:cNvSpPr>
            <p:nvPr/>
          </p:nvSpPr>
          <p:spPr bwMode="auto">
            <a:xfrm>
              <a:off x="5836382" y="3340102"/>
              <a:ext cx="1473201" cy="8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defRPr>
              </a:lvl9pPr>
            </a:lstStyle>
            <a:p>
              <a:pPr algn="l" eaLnBrk="1" hangingPunct="1">
                <a:spcBef>
                  <a:spcPct val="0"/>
                </a:spcBef>
              </a:pPr>
              <a:r>
                <a:rPr lang="en-GB" altLang="en-US" sz="1100" dirty="0"/>
                <a:t>Clamping pressure</a:t>
              </a:r>
            </a:p>
            <a:p>
              <a:pPr algn="l" eaLnBrk="1" hangingPunct="1">
                <a:spcBef>
                  <a:spcPct val="0"/>
                </a:spcBef>
              </a:pPr>
              <a:endParaRPr lang="en-GB" altLang="en-US" sz="1100" dirty="0"/>
            </a:p>
          </p:txBody>
        </p:sp>
        <p:sp>
          <p:nvSpPr>
            <p:cNvPr id="35" name="Textfeld 19">
              <a:extLst>
                <a:ext uri="{FF2B5EF4-FFF2-40B4-BE49-F238E27FC236}">
                  <a16:creationId xmlns:a16="http://schemas.microsoft.com/office/drawing/2014/main" id="{44370569-4A8A-19BA-4656-C495536F84DB}"/>
                </a:ext>
              </a:extLst>
            </p:cNvPr>
            <p:cNvSpPr txBox="1">
              <a:spLocks noChangeArrowheads="1"/>
            </p:cNvSpPr>
            <p:nvPr/>
          </p:nvSpPr>
          <p:spPr bwMode="auto">
            <a:xfrm>
              <a:off x="1530350" y="3340101"/>
              <a:ext cx="1517650" cy="8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defRPr>
              </a:lvl9pPr>
            </a:lstStyle>
            <a:p>
              <a:pPr algn="l" eaLnBrk="1" hangingPunct="1">
                <a:spcBef>
                  <a:spcPct val="0"/>
                </a:spcBef>
              </a:pPr>
              <a:r>
                <a:rPr lang="en-GB" altLang="en-US" sz="1100"/>
                <a:t>Clamping pressure</a:t>
              </a:r>
            </a:p>
            <a:p>
              <a:pPr algn="l" eaLnBrk="1" hangingPunct="1">
                <a:spcBef>
                  <a:spcPct val="0"/>
                </a:spcBef>
              </a:pPr>
              <a:endParaRPr lang="en-GB" altLang="en-US" sz="1100"/>
            </a:p>
          </p:txBody>
        </p:sp>
        <p:sp>
          <p:nvSpPr>
            <p:cNvPr id="36" name="Textfeld 13">
              <a:extLst>
                <a:ext uri="{FF2B5EF4-FFF2-40B4-BE49-F238E27FC236}">
                  <a16:creationId xmlns:a16="http://schemas.microsoft.com/office/drawing/2014/main" id="{4FF2B15A-9934-48FD-D94B-3A425F77A8F7}"/>
                </a:ext>
              </a:extLst>
            </p:cNvPr>
            <p:cNvSpPr txBox="1">
              <a:spLocks noChangeArrowheads="1"/>
            </p:cNvSpPr>
            <p:nvPr/>
          </p:nvSpPr>
          <p:spPr bwMode="auto">
            <a:xfrm>
              <a:off x="4650010" y="1520788"/>
              <a:ext cx="1543050" cy="37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defRPr>
              </a:lvl9pPr>
            </a:lstStyle>
            <a:p>
              <a:pPr algn="l" eaLnBrk="1" hangingPunct="1">
                <a:spcBef>
                  <a:spcPct val="0"/>
                </a:spcBef>
              </a:pPr>
              <a:r>
                <a:rPr lang="en-GB" altLang="en-US" sz="1100"/>
                <a:t>Laser beam</a:t>
              </a:r>
            </a:p>
          </p:txBody>
        </p:sp>
        <p:sp>
          <p:nvSpPr>
            <p:cNvPr id="37" name="Line 44">
              <a:extLst>
                <a:ext uri="{FF2B5EF4-FFF2-40B4-BE49-F238E27FC236}">
                  <a16:creationId xmlns:a16="http://schemas.microsoft.com/office/drawing/2014/main" id="{E9EFD25C-4143-1F3A-C16E-9C09E72CA65C}"/>
                </a:ext>
              </a:extLst>
            </p:cNvPr>
            <p:cNvSpPr>
              <a:spLocks noChangeShapeType="1"/>
            </p:cNvSpPr>
            <p:nvPr/>
          </p:nvSpPr>
          <p:spPr bwMode="auto">
            <a:xfrm flipH="1">
              <a:off x="3949700" y="1700808"/>
              <a:ext cx="622300" cy="32743"/>
            </a:xfrm>
            <a:prstGeom prst="line">
              <a:avLst/>
            </a:prstGeom>
            <a:noFill/>
            <a:ln w="19050">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GB"/>
            </a:p>
          </p:txBody>
        </p:sp>
        <p:sp>
          <p:nvSpPr>
            <p:cNvPr id="38" name="Text Box 1052">
              <a:extLst>
                <a:ext uri="{FF2B5EF4-FFF2-40B4-BE49-F238E27FC236}">
                  <a16:creationId xmlns:a16="http://schemas.microsoft.com/office/drawing/2014/main" id="{79D4DC47-BA0A-12C7-28E1-C187B47FDE7F}"/>
                </a:ext>
              </a:extLst>
            </p:cNvPr>
            <p:cNvSpPr txBox="1">
              <a:spLocks noChangeArrowheads="1"/>
            </p:cNvSpPr>
            <p:nvPr/>
          </p:nvSpPr>
          <p:spPr bwMode="auto">
            <a:xfrm>
              <a:off x="5239897" y="1967068"/>
              <a:ext cx="2123132" cy="37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defRPr>
              </a:lvl9pPr>
            </a:lstStyle>
            <a:p>
              <a:pPr eaLnBrk="1" hangingPunct="1">
                <a:spcBef>
                  <a:spcPct val="0"/>
                </a:spcBef>
              </a:pPr>
              <a:r>
                <a:rPr lang="en-GB" altLang="en-US" sz="1100" dirty="0"/>
                <a:t>Laser Transparent</a:t>
              </a:r>
            </a:p>
          </p:txBody>
        </p:sp>
        <p:sp>
          <p:nvSpPr>
            <p:cNvPr id="39" name="Text Box 1052">
              <a:extLst>
                <a:ext uri="{FF2B5EF4-FFF2-40B4-BE49-F238E27FC236}">
                  <a16:creationId xmlns:a16="http://schemas.microsoft.com/office/drawing/2014/main" id="{027D447C-A9AE-FEFA-F1F8-F279C4394DF4}"/>
                </a:ext>
              </a:extLst>
            </p:cNvPr>
            <p:cNvSpPr txBox="1">
              <a:spLocks noChangeArrowheads="1"/>
            </p:cNvSpPr>
            <p:nvPr/>
          </p:nvSpPr>
          <p:spPr bwMode="auto">
            <a:xfrm>
              <a:off x="1178467" y="2065780"/>
              <a:ext cx="1911879" cy="37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defRPr>
              </a:lvl9pPr>
            </a:lstStyle>
            <a:p>
              <a:pPr eaLnBrk="1" hangingPunct="1">
                <a:spcBef>
                  <a:spcPct val="0"/>
                </a:spcBef>
              </a:pPr>
              <a:r>
                <a:rPr lang="en-GB" altLang="en-US" sz="1100" dirty="0"/>
                <a:t>Laser Transparent</a:t>
              </a:r>
            </a:p>
          </p:txBody>
        </p:sp>
        <p:sp>
          <p:nvSpPr>
            <p:cNvPr id="40" name="Line 44">
              <a:extLst>
                <a:ext uri="{FF2B5EF4-FFF2-40B4-BE49-F238E27FC236}">
                  <a16:creationId xmlns:a16="http://schemas.microsoft.com/office/drawing/2014/main" id="{966248CA-DC1E-7792-034E-24981F98F729}"/>
                </a:ext>
              </a:extLst>
            </p:cNvPr>
            <p:cNvSpPr>
              <a:spLocks noChangeShapeType="1"/>
            </p:cNvSpPr>
            <p:nvPr/>
          </p:nvSpPr>
          <p:spPr bwMode="auto">
            <a:xfrm>
              <a:off x="2447764" y="2384884"/>
              <a:ext cx="858999" cy="280530"/>
            </a:xfrm>
            <a:prstGeom prst="line">
              <a:avLst/>
            </a:prstGeom>
            <a:noFill/>
            <a:ln w="19050">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GB"/>
            </a:p>
          </p:txBody>
        </p:sp>
        <p:sp>
          <p:nvSpPr>
            <p:cNvPr id="41" name="Line 44">
              <a:extLst>
                <a:ext uri="{FF2B5EF4-FFF2-40B4-BE49-F238E27FC236}">
                  <a16:creationId xmlns:a16="http://schemas.microsoft.com/office/drawing/2014/main" id="{6610FFC7-D460-CE5A-0BE2-C007DD714FBF}"/>
                </a:ext>
              </a:extLst>
            </p:cNvPr>
            <p:cNvSpPr>
              <a:spLocks noChangeShapeType="1"/>
            </p:cNvSpPr>
            <p:nvPr/>
          </p:nvSpPr>
          <p:spPr bwMode="auto">
            <a:xfrm flipH="1">
              <a:off x="4592638" y="2211388"/>
              <a:ext cx="714375" cy="322263"/>
            </a:xfrm>
            <a:prstGeom prst="line">
              <a:avLst/>
            </a:prstGeom>
            <a:noFill/>
            <a:ln w="19050">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GB"/>
            </a:p>
          </p:txBody>
        </p:sp>
      </p:grpSp>
      <p:pic>
        <p:nvPicPr>
          <p:cNvPr id="48" name="Picture 47">
            <a:extLst>
              <a:ext uri="{FF2B5EF4-FFF2-40B4-BE49-F238E27FC236}">
                <a16:creationId xmlns:a16="http://schemas.microsoft.com/office/drawing/2014/main" id="{6801A776-DE89-6D48-A3E9-4BC89CB109AD}"/>
              </a:ext>
            </a:extLst>
          </p:cNvPr>
          <p:cNvPicPr>
            <a:picLocks noChangeAspect="1"/>
          </p:cNvPicPr>
          <p:nvPr/>
        </p:nvPicPr>
        <p:blipFill>
          <a:blip r:embed="rId6"/>
          <a:stretch>
            <a:fillRect/>
          </a:stretch>
        </p:blipFill>
        <p:spPr>
          <a:xfrm>
            <a:off x="7160885" y="1471538"/>
            <a:ext cx="3633243" cy="1955910"/>
          </a:xfrm>
          <a:prstGeom prst="rect">
            <a:avLst/>
          </a:prstGeom>
        </p:spPr>
      </p:pic>
      <p:sp>
        <p:nvSpPr>
          <p:cNvPr id="52" name="TextBox 51">
            <a:extLst>
              <a:ext uri="{FF2B5EF4-FFF2-40B4-BE49-F238E27FC236}">
                <a16:creationId xmlns:a16="http://schemas.microsoft.com/office/drawing/2014/main" id="{25EE4A6C-FBCA-A16D-EA9C-70AB6FC5A097}"/>
              </a:ext>
            </a:extLst>
          </p:cNvPr>
          <p:cNvSpPr txBox="1"/>
          <p:nvPr/>
        </p:nvSpPr>
        <p:spPr>
          <a:xfrm>
            <a:off x="7338655" y="6094227"/>
            <a:ext cx="3529977" cy="307777"/>
          </a:xfrm>
          <a:prstGeom prst="rect">
            <a:avLst/>
          </a:prstGeom>
          <a:noFill/>
        </p:spPr>
        <p:txBody>
          <a:bodyPr wrap="square">
            <a:spAutoFit/>
          </a:bodyPr>
          <a:lstStyle/>
          <a:p>
            <a:pPr algn="ctr"/>
            <a:r>
              <a:rPr lang="en-US" dirty="0">
                <a:solidFill>
                  <a:schemeClr val="tx1"/>
                </a:solidFill>
                <a:latin typeface="Calibri" panose="020F0502020204030204" pitchFamily="34" charset="0"/>
              </a:rPr>
              <a:t>Interference Fit - Radial Parts</a:t>
            </a:r>
            <a:endParaRPr lang="en-US" dirty="0"/>
          </a:p>
        </p:txBody>
      </p:sp>
      <p:sp>
        <p:nvSpPr>
          <p:cNvPr id="53" name="TextBox 52">
            <a:extLst>
              <a:ext uri="{FF2B5EF4-FFF2-40B4-BE49-F238E27FC236}">
                <a16:creationId xmlns:a16="http://schemas.microsoft.com/office/drawing/2014/main" id="{9031D405-886A-1FA2-C03C-1CC31FA58824}"/>
              </a:ext>
            </a:extLst>
          </p:cNvPr>
          <p:cNvSpPr txBox="1"/>
          <p:nvPr/>
        </p:nvSpPr>
        <p:spPr>
          <a:xfrm>
            <a:off x="7318784" y="3579184"/>
            <a:ext cx="3529977" cy="307777"/>
          </a:xfrm>
          <a:prstGeom prst="rect">
            <a:avLst/>
          </a:prstGeom>
          <a:noFill/>
        </p:spPr>
        <p:txBody>
          <a:bodyPr wrap="square">
            <a:spAutoFit/>
          </a:bodyPr>
          <a:lstStyle/>
          <a:p>
            <a:pPr algn="ctr"/>
            <a:r>
              <a:rPr lang="en-US" dirty="0">
                <a:solidFill>
                  <a:schemeClr val="tx1"/>
                </a:solidFill>
                <a:latin typeface="Calibri" panose="020F0502020204030204" pitchFamily="34" charset="0"/>
              </a:rPr>
              <a:t>Glass Plate Clamping – Flat Parts</a:t>
            </a:r>
            <a:endParaRPr lang="en-US" dirty="0"/>
          </a:p>
        </p:txBody>
      </p:sp>
    </p:spTree>
    <p:extLst>
      <p:ext uri="{BB962C8B-B14F-4D97-AF65-F5344CB8AC3E}">
        <p14:creationId xmlns:p14="http://schemas.microsoft.com/office/powerpoint/2010/main" val="80720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Google Shape;139;p4"/>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The 3 Pillars of TPLW - </a:t>
            </a:r>
            <a:r>
              <a:rPr lang="en-US" dirty="0">
                <a:solidFill>
                  <a:schemeClr val="bg2"/>
                </a:solidFill>
              </a:rPr>
              <a:t>Compatibility</a:t>
            </a:r>
          </a:p>
        </p:txBody>
      </p:sp>
      <p:sp>
        <p:nvSpPr>
          <p:cNvPr id="140" name="Google Shape;140;p4"/>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88DCD14F-16F0-B907-0364-E69E03749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34" name="Picture 33" descr="A black and white drawing of a column&#10;&#10;Description automatically generated">
            <a:extLst>
              <a:ext uri="{FF2B5EF4-FFF2-40B4-BE49-F238E27FC236}">
                <a16:creationId xmlns:a16="http://schemas.microsoft.com/office/drawing/2014/main" id="{D580D560-F77A-8A7D-1817-5ADB5E8D117C}"/>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59961" y1="36719" x2="58887" y2="69629"/>
                        <a14:foregroundMark x1="58887" y1="69629" x2="55566" y2="27930"/>
                        <a14:foregroundMark x1="71484" y1="12988" x2="70117" y2="16113"/>
                        <a14:foregroundMark x1="54785" y1="37402" x2="56445" y2="67578"/>
                      </a14:backgroundRemoval>
                    </a14:imgEffect>
                  </a14:imgLayer>
                </a14:imgProps>
              </a:ext>
            </a:extLst>
          </a:blip>
          <a:stretch>
            <a:fillRect/>
          </a:stretch>
        </p:blipFill>
        <p:spPr>
          <a:xfrm>
            <a:off x="9516378" y="5459168"/>
            <a:ext cx="1433008" cy="1196868"/>
          </a:xfrm>
          <a:prstGeom prst="rect">
            <a:avLst/>
          </a:prstGeom>
        </p:spPr>
      </p:pic>
      <p:sp>
        <p:nvSpPr>
          <p:cNvPr id="39" name="TextBox 38">
            <a:extLst>
              <a:ext uri="{FF2B5EF4-FFF2-40B4-BE49-F238E27FC236}">
                <a16:creationId xmlns:a16="http://schemas.microsoft.com/office/drawing/2014/main" id="{D6451796-5E63-7C97-AE24-86008383C885}"/>
              </a:ext>
            </a:extLst>
          </p:cNvPr>
          <p:cNvSpPr txBox="1"/>
          <p:nvPr/>
        </p:nvSpPr>
        <p:spPr>
          <a:xfrm>
            <a:off x="9980834" y="5827478"/>
            <a:ext cx="552796" cy="584775"/>
          </a:xfrm>
          <a:prstGeom prst="rect">
            <a:avLst/>
          </a:prstGeom>
          <a:noFill/>
        </p:spPr>
        <p:txBody>
          <a:bodyPr wrap="square" rtlCol="0">
            <a:spAutoFit/>
          </a:bodyPr>
          <a:lstStyle/>
          <a:p>
            <a:pPr algn="ctr"/>
            <a:r>
              <a:rPr lang="en-US" sz="3200" b="1" dirty="0"/>
              <a:t>3</a:t>
            </a:r>
          </a:p>
        </p:txBody>
      </p:sp>
      <p:pic>
        <p:nvPicPr>
          <p:cNvPr id="4" name="Picture 3">
            <a:extLst>
              <a:ext uri="{FF2B5EF4-FFF2-40B4-BE49-F238E27FC236}">
                <a16:creationId xmlns:a16="http://schemas.microsoft.com/office/drawing/2014/main" id="{CA886696-0E92-E0B2-FFDF-07DDF4EA4F3F}"/>
              </a:ext>
            </a:extLst>
          </p:cNvPr>
          <p:cNvPicPr>
            <a:picLocks noChangeAspect="1"/>
          </p:cNvPicPr>
          <p:nvPr/>
        </p:nvPicPr>
        <p:blipFill>
          <a:blip r:embed="rId6"/>
          <a:stretch>
            <a:fillRect/>
          </a:stretch>
        </p:blipFill>
        <p:spPr>
          <a:xfrm>
            <a:off x="434032" y="1495679"/>
            <a:ext cx="11327109" cy="3982187"/>
          </a:xfrm>
          <a:prstGeom prst="rect">
            <a:avLst/>
          </a:prstGeom>
        </p:spPr>
      </p:pic>
      <p:sp>
        <p:nvSpPr>
          <p:cNvPr id="7" name="TextBox 6">
            <a:extLst>
              <a:ext uri="{FF2B5EF4-FFF2-40B4-BE49-F238E27FC236}">
                <a16:creationId xmlns:a16="http://schemas.microsoft.com/office/drawing/2014/main" id="{0646A3A5-F931-C036-89D2-4205B206E04C}"/>
              </a:ext>
            </a:extLst>
          </p:cNvPr>
          <p:cNvSpPr txBox="1"/>
          <p:nvPr/>
        </p:nvSpPr>
        <p:spPr>
          <a:xfrm>
            <a:off x="2423583" y="5390050"/>
            <a:ext cx="6184900" cy="874855"/>
          </a:xfrm>
          <a:prstGeom prst="rect">
            <a:avLst/>
          </a:prstGeom>
          <a:noFill/>
        </p:spPr>
        <p:txBody>
          <a:bodyPr wrap="square">
            <a:spAutoFit/>
          </a:bodyPr>
          <a:lstStyle/>
          <a:p>
            <a:pPr marL="0" marR="0">
              <a:lnSpc>
                <a:spcPct val="107000"/>
              </a:lnSpc>
              <a:spcBef>
                <a:spcPts val="0"/>
              </a:spcBef>
              <a:spcAft>
                <a:spcPts val="800"/>
              </a:spcAft>
            </a:pPr>
            <a:r>
              <a:rPr lang="en-US" sz="1400" b="1" dirty="0">
                <a:solidFill>
                  <a:schemeClr val="tx1"/>
                </a:solidFill>
                <a:effectLst/>
                <a:latin typeface="Calibri" panose="020F0502020204030204" pitchFamily="34" charset="0"/>
                <a:ea typeface="Calibri" panose="020F0502020204030204" pitchFamily="34" charset="0"/>
              </a:rPr>
              <a:t>Compatible Materials</a:t>
            </a:r>
            <a:endParaRPr lang="en-US" sz="1400" dirty="0">
              <a:solidFill>
                <a:schemeClr val="tx1"/>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400" dirty="0">
                <a:solidFill>
                  <a:schemeClr val="tx1"/>
                </a:solidFill>
                <a:effectLst/>
                <a:latin typeface="Calibri" panose="020F0502020204030204" pitchFamily="34" charset="0"/>
                <a:ea typeface="Calibri" panose="020F0502020204030204" pitchFamily="34" charset="0"/>
              </a:rPr>
              <a:t>As with TTLW, the materials for TPLW also have to be compatible with each other.  Both chemical compatibility and melt temperature overlap need to be met.</a:t>
            </a:r>
            <a:endParaRPr lang="en-US" sz="1100" dirty="0">
              <a:solidFill>
                <a:schemeClr val="tx1"/>
              </a:solidFill>
            </a:endParaRPr>
          </a:p>
        </p:txBody>
      </p:sp>
    </p:spTree>
    <p:extLst>
      <p:ext uri="{BB962C8B-B14F-4D97-AF65-F5344CB8AC3E}">
        <p14:creationId xmlns:p14="http://schemas.microsoft.com/office/powerpoint/2010/main" val="2230598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
          <p:cNvPicPr preferRelativeResize="0">
            <a:picLocks noGrp="1"/>
          </p:cNvPicPr>
          <p:nvPr>
            <p:ph type="body" idx="4294967295"/>
          </p:nvPr>
        </p:nvPicPr>
        <p:blipFill rotWithShape="1">
          <a:blip r:embed="rId3">
            <a:alphaModFix/>
          </a:blip>
          <a:srcRect/>
          <a:stretch/>
        </p:blipFill>
        <p:spPr>
          <a:xfrm>
            <a:off x="3175" y="0"/>
            <a:ext cx="12192000" cy="6858000"/>
          </a:xfrm>
          <a:prstGeom prst="rect">
            <a:avLst/>
          </a:prstGeom>
          <a:noFill/>
          <a:ln>
            <a:noFill/>
          </a:ln>
        </p:spPr>
      </p:pic>
      <p:pic>
        <p:nvPicPr>
          <p:cNvPr id="4" name="Picture 3" descr="A logo with a light shining through it&#10;&#10;Description automatically generated with medium confidence">
            <a:extLst>
              <a:ext uri="{FF2B5EF4-FFF2-40B4-BE49-F238E27FC236}">
                <a16:creationId xmlns:a16="http://schemas.microsoft.com/office/drawing/2014/main" id="{BC32D3E6-B82D-B498-58BC-E94574BC3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11" y="5382340"/>
            <a:ext cx="3155950" cy="1352550"/>
          </a:xfrm>
          <a:prstGeom prst="rect">
            <a:avLst/>
          </a:prstGeom>
        </p:spPr>
      </p:pic>
      <p:sp>
        <p:nvSpPr>
          <p:cNvPr id="5" name="Rectangle: Rounded Corners 4">
            <a:extLst>
              <a:ext uri="{FF2B5EF4-FFF2-40B4-BE49-F238E27FC236}">
                <a16:creationId xmlns:a16="http://schemas.microsoft.com/office/drawing/2014/main" id="{1CB36FDE-238D-9D6E-1D33-C6106DA5A647}"/>
              </a:ext>
            </a:extLst>
          </p:cNvPr>
          <p:cNvSpPr/>
          <p:nvPr/>
        </p:nvSpPr>
        <p:spPr>
          <a:xfrm>
            <a:off x="470145" y="1231900"/>
            <a:ext cx="11339553" cy="4216399"/>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t>LASERS FOR TPLW </a:t>
            </a:r>
          </a:p>
        </p:txBody>
      </p:sp>
    </p:spTree>
    <p:extLst>
      <p:ext uri="{BB962C8B-B14F-4D97-AF65-F5344CB8AC3E}">
        <p14:creationId xmlns:p14="http://schemas.microsoft.com/office/powerpoint/2010/main" val="3883040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3" name="Google Shape;164;p18">
            <a:extLst>
              <a:ext uri="{FF2B5EF4-FFF2-40B4-BE49-F238E27FC236}">
                <a16:creationId xmlns:a16="http://schemas.microsoft.com/office/drawing/2014/main" id="{ED230D2A-075F-7564-DF7C-ED3344B859F0}"/>
              </a:ext>
            </a:extLst>
          </p:cNvPr>
          <p:cNvPicPr preferRelativeResize="0"/>
          <p:nvPr/>
        </p:nvPicPr>
        <p:blipFill>
          <a:blip r:embed="rId3">
            <a:alphaModFix/>
          </a:blip>
          <a:stretch>
            <a:fillRect/>
          </a:stretch>
        </p:blipFill>
        <p:spPr>
          <a:xfrm>
            <a:off x="712177" y="3520100"/>
            <a:ext cx="6839541" cy="2834134"/>
          </a:xfrm>
          <a:prstGeom prst="rect">
            <a:avLst/>
          </a:prstGeom>
          <a:noFill/>
          <a:ln>
            <a:noFill/>
          </a:ln>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23</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Laser Source for TPLW</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16" name="TextBox 15">
            <a:extLst>
              <a:ext uri="{FF2B5EF4-FFF2-40B4-BE49-F238E27FC236}">
                <a16:creationId xmlns:a16="http://schemas.microsoft.com/office/drawing/2014/main" id="{B36753D5-A53F-0355-BCEC-B7AFBBF625A6}"/>
              </a:ext>
            </a:extLst>
          </p:cNvPr>
          <p:cNvSpPr txBox="1"/>
          <p:nvPr/>
        </p:nvSpPr>
        <p:spPr>
          <a:xfrm>
            <a:off x="650577" y="1612923"/>
            <a:ext cx="7497774" cy="218521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t>“Top Hat” profile through </a:t>
            </a:r>
            <a:r>
              <a:rPr lang="en-US" sz="1600" dirty="0">
                <a:solidFill>
                  <a:srgbClr val="004E91"/>
                </a:solidFill>
              </a:rPr>
              <a:t>proprietary beam shaping technology </a:t>
            </a:r>
            <a:r>
              <a:rPr lang="en-US" sz="1600" dirty="0"/>
              <a:t>– avoids burning and other issues with gaussian beam shapes</a:t>
            </a:r>
          </a:p>
          <a:p>
            <a:pPr marL="285750" indent="-285750">
              <a:lnSpc>
                <a:spcPct val="150000"/>
              </a:lnSpc>
              <a:buFont typeface="Arial" panose="020B0604020202020204" pitchFamily="34" charset="0"/>
              <a:buChar char="•"/>
            </a:pPr>
            <a:r>
              <a:rPr lang="en-US" sz="1600" dirty="0"/>
              <a:t>Air cooled up to </a:t>
            </a:r>
            <a:r>
              <a:rPr lang="en-US" sz="1600" dirty="0">
                <a:solidFill>
                  <a:srgbClr val="004E91"/>
                </a:solidFill>
              </a:rPr>
              <a:t>250 Watts </a:t>
            </a:r>
            <a:r>
              <a:rPr lang="en-US" sz="1600" dirty="0"/>
              <a:t>- Quiet (&lt;60 dB)</a:t>
            </a:r>
          </a:p>
          <a:p>
            <a:pPr marL="285750" indent="-285750">
              <a:lnSpc>
                <a:spcPct val="150000"/>
              </a:lnSpc>
              <a:buFont typeface="Arial" panose="020B0604020202020204" pitchFamily="34" charset="0"/>
              <a:buChar char="•"/>
            </a:pPr>
            <a:r>
              <a:rPr lang="en-US" sz="1600" dirty="0"/>
              <a:t>No messy and unreliable chillers</a:t>
            </a:r>
          </a:p>
          <a:p>
            <a:pPr marL="285750" indent="-285750">
              <a:lnSpc>
                <a:spcPct val="150000"/>
              </a:lnSpc>
              <a:buFont typeface="Arial" panose="020B0604020202020204" pitchFamily="34" charset="0"/>
              <a:buChar char="•"/>
            </a:pPr>
            <a:r>
              <a:rPr lang="en-US" sz="1600" dirty="0">
                <a:solidFill>
                  <a:srgbClr val="004E91"/>
                </a:solidFill>
              </a:rPr>
              <a:t>4x higher efficiency </a:t>
            </a:r>
            <a:r>
              <a:rPr lang="en-US" sz="1600" dirty="0"/>
              <a:t>over competitor’s systems</a:t>
            </a:r>
          </a:p>
          <a:p>
            <a:endParaRPr lang="en-US" sz="1600" dirty="0"/>
          </a:p>
        </p:txBody>
      </p:sp>
      <p:pic>
        <p:nvPicPr>
          <p:cNvPr id="18" name="Picture 17">
            <a:extLst>
              <a:ext uri="{FF2B5EF4-FFF2-40B4-BE49-F238E27FC236}">
                <a16:creationId xmlns:a16="http://schemas.microsoft.com/office/drawing/2014/main" id="{93977E70-F4F0-656E-2F56-557B0616C810}"/>
              </a:ext>
            </a:extLst>
          </p:cNvPr>
          <p:cNvPicPr>
            <a:picLocks noChangeAspect="1"/>
          </p:cNvPicPr>
          <p:nvPr/>
        </p:nvPicPr>
        <p:blipFill>
          <a:blip r:embed="rId5"/>
          <a:stretch>
            <a:fillRect/>
          </a:stretch>
        </p:blipFill>
        <p:spPr>
          <a:xfrm>
            <a:off x="8233812" y="1612229"/>
            <a:ext cx="2795632" cy="2310744"/>
          </a:xfrm>
          <a:prstGeom prst="rect">
            <a:avLst/>
          </a:prstGeom>
        </p:spPr>
      </p:pic>
      <p:pic>
        <p:nvPicPr>
          <p:cNvPr id="9218" name="Picture 2" descr="Chiller Power Cord Intermittent Connection">
            <a:extLst>
              <a:ext uri="{FF2B5EF4-FFF2-40B4-BE49-F238E27FC236}">
                <a16:creationId xmlns:a16="http://schemas.microsoft.com/office/drawing/2014/main" id="{2E96D448-D3D0-075D-C3EF-E46F5EA11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4896" y="4548414"/>
            <a:ext cx="2373972" cy="1762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8" name="&quot;Not Allowed&quot; Symbol 27">
            <a:extLst>
              <a:ext uri="{FF2B5EF4-FFF2-40B4-BE49-F238E27FC236}">
                <a16:creationId xmlns:a16="http://schemas.microsoft.com/office/drawing/2014/main" id="{208245DF-8107-55E5-2EAF-DC2611485681}"/>
              </a:ext>
            </a:extLst>
          </p:cNvPr>
          <p:cNvSpPr/>
          <p:nvPr/>
        </p:nvSpPr>
        <p:spPr>
          <a:xfrm>
            <a:off x="8594710" y="4406123"/>
            <a:ext cx="2114580" cy="2047205"/>
          </a:xfrm>
          <a:prstGeom prst="noSmoking">
            <a:avLst>
              <a:gd name="adj" fmla="val 2319"/>
            </a:avLst>
          </a:prstGeom>
          <a:solidFill>
            <a:srgbClr val="FF000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0" name="TextBox 29">
            <a:extLst>
              <a:ext uri="{FF2B5EF4-FFF2-40B4-BE49-F238E27FC236}">
                <a16:creationId xmlns:a16="http://schemas.microsoft.com/office/drawing/2014/main" id="{B1E61A1C-BBD6-4747-E172-29A82FB65331}"/>
              </a:ext>
            </a:extLst>
          </p:cNvPr>
          <p:cNvSpPr txBox="1"/>
          <p:nvPr/>
        </p:nvSpPr>
        <p:spPr>
          <a:xfrm>
            <a:off x="8148351" y="6449048"/>
            <a:ext cx="3007298" cy="312650"/>
          </a:xfrm>
          <a:prstGeom prst="rect">
            <a:avLst/>
          </a:prstGeom>
          <a:noFill/>
        </p:spPr>
        <p:txBody>
          <a:bodyPr wrap="square">
            <a:spAutoFit/>
          </a:bodyPr>
          <a:lstStyle/>
          <a:p>
            <a:pPr marR="0" lvl="0" algn="ctr">
              <a:lnSpc>
                <a:spcPct val="107000"/>
              </a:lnSpc>
              <a:spcBef>
                <a:spcPts val="0"/>
              </a:spcBef>
              <a:spcAft>
                <a:spcPts val="800"/>
              </a:spcAft>
            </a:pPr>
            <a:r>
              <a:rPr lang="en-US" sz="1400" b="1" dirty="0">
                <a:solidFill>
                  <a:schemeClr val="tx1"/>
                </a:solidFill>
                <a:effectLst/>
                <a:latin typeface="Calibri" panose="020F0502020204030204" pitchFamily="34" charset="0"/>
                <a:ea typeface="Calibri" panose="020F0502020204030204" pitchFamily="34" charset="0"/>
              </a:rPr>
              <a:t>No Messy and Unreliable Chillers!</a:t>
            </a:r>
            <a:endParaRPr lang="en-US" sz="1400" dirty="0">
              <a:solidFill>
                <a:schemeClr val="tx1"/>
              </a:solidFill>
              <a:effectLst/>
              <a:latin typeface="Calibri" panose="020F0502020204030204" pitchFamily="34" charset="0"/>
              <a:ea typeface="Calibri" panose="020F0502020204030204" pitchFamily="34" charset="0"/>
            </a:endParaRPr>
          </a:p>
        </p:txBody>
      </p:sp>
      <p:sp>
        <p:nvSpPr>
          <p:cNvPr id="31" name="TextBox 30">
            <a:extLst>
              <a:ext uri="{FF2B5EF4-FFF2-40B4-BE49-F238E27FC236}">
                <a16:creationId xmlns:a16="http://schemas.microsoft.com/office/drawing/2014/main" id="{201FCDC6-89B8-022D-4425-163410D96435}"/>
              </a:ext>
            </a:extLst>
          </p:cNvPr>
          <p:cNvSpPr txBox="1"/>
          <p:nvPr/>
        </p:nvSpPr>
        <p:spPr>
          <a:xfrm>
            <a:off x="8584592" y="3939984"/>
            <a:ext cx="1034013" cy="312650"/>
          </a:xfrm>
          <a:prstGeom prst="rect">
            <a:avLst/>
          </a:prstGeom>
          <a:noFill/>
        </p:spPr>
        <p:txBody>
          <a:bodyPr wrap="square">
            <a:spAutoFit/>
          </a:bodyPr>
          <a:lstStyle/>
          <a:p>
            <a:pPr marR="0" lvl="0" algn="ctr">
              <a:lnSpc>
                <a:spcPct val="107000"/>
              </a:lnSpc>
              <a:spcBef>
                <a:spcPts val="0"/>
              </a:spcBef>
              <a:spcAft>
                <a:spcPts val="800"/>
              </a:spcAft>
            </a:pPr>
            <a:r>
              <a:rPr lang="en-US" sz="1400" b="1" dirty="0">
                <a:solidFill>
                  <a:schemeClr val="tx1"/>
                </a:solidFill>
                <a:effectLst/>
                <a:latin typeface="Calibri" panose="020F0502020204030204" pitchFamily="34" charset="0"/>
                <a:ea typeface="Calibri" panose="020F0502020204030204" pitchFamily="34" charset="0"/>
              </a:rPr>
              <a:t>Gaussian</a:t>
            </a:r>
            <a:endParaRPr lang="en-US" sz="1400" dirty="0">
              <a:solidFill>
                <a:schemeClr val="tx1"/>
              </a:solidFill>
              <a:effectLst/>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F47C3838-AC06-31E9-9413-B59754172F66}"/>
              </a:ext>
            </a:extLst>
          </p:cNvPr>
          <p:cNvSpPr txBox="1"/>
          <p:nvPr/>
        </p:nvSpPr>
        <p:spPr>
          <a:xfrm>
            <a:off x="9794855" y="3927394"/>
            <a:ext cx="1034013" cy="312650"/>
          </a:xfrm>
          <a:prstGeom prst="rect">
            <a:avLst/>
          </a:prstGeom>
          <a:noFill/>
        </p:spPr>
        <p:txBody>
          <a:bodyPr wrap="square">
            <a:spAutoFit/>
          </a:bodyPr>
          <a:lstStyle/>
          <a:p>
            <a:pPr marR="0" lvl="0" algn="ctr">
              <a:lnSpc>
                <a:spcPct val="107000"/>
              </a:lnSpc>
              <a:spcBef>
                <a:spcPts val="0"/>
              </a:spcBef>
              <a:spcAft>
                <a:spcPts val="800"/>
              </a:spcAft>
            </a:pPr>
            <a:r>
              <a:rPr lang="en-US" sz="1400" b="1" dirty="0">
                <a:solidFill>
                  <a:schemeClr val="tx1"/>
                </a:solidFill>
                <a:effectLst/>
                <a:latin typeface="Calibri" panose="020F0502020204030204" pitchFamily="34" charset="0"/>
                <a:ea typeface="Calibri" panose="020F0502020204030204" pitchFamily="34" charset="0"/>
              </a:rPr>
              <a:t>Top-Hat</a:t>
            </a:r>
            <a:endParaRPr lang="en-US" sz="1400" dirty="0">
              <a:solidFill>
                <a:schemeClr val="tx1"/>
              </a:solidFill>
              <a:effectLst/>
              <a:latin typeface="Calibri" panose="020F0502020204030204" pitchFamily="34" charset="0"/>
              <a:ea typeface="Calibri" panose="020F0502020204030204" pitchFamily="34" charset="0"/>
            </a:endParaRPr>
          </a:p>
        </p:txBody>
      </p:sp>
      <p:sp>
        <p:nvSpPr>
          <p:cNvPr id="33" name="Rectangle 32">
            <a:extLst>
              <a:ext uri="{FF2B5EF4-FFF2-40B4-BE49-F238E27FC236}">
                <a16:creationId xmlns:a16="http://schemas.microsoft.com/office/drawing/2014/main" id="{50CF09FE-3565-4150-3EDB-DB4F09C58BDB}"/>
              </a:ext>
            </a:extLst>
          </p:cNvPr>
          <p:cNvSpPr/>
          <p:nvPr/>
        </p:nvSpPr>
        <p:spPr>
          <a:xfrm>
            <a:off x="9652000" y="1646211"/>
            <a:ext cx="1261533" cy="25803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Premium Vector | Made in USA vector logo badge">
            <a:extLst>
              <a:ext uri="{FF2B5EF4-FFF2-40B4-BE49-F238E27FC236}">
                <a16:creationId xmlns:a16="http://schemas.microsoft.com/office/drawing/2014/main" id="{3AB107E1-AE34-7A98-0F75-4519AF7E8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553" y="5747393"/>
            <a:ext cx="1003247" cy="100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5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24</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Laser Source (Cont.)</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6" name="TextBox 5">
            <a:extLst>
              <a:ext uri="{FF2B5EF4-FFF2-40B4-BE49-F238E27FC236}">
                <a16:creationId xmlns:a16="http://schemas.microsoft.com/office/drawing/2014/main" id="{84E87B2C-E282-4848-BE90-EA523E30E754}"/>
              </a:ext>
            </a:extLst>
          </p:cNvPr>
          <p:cNvSpPr txBox="1"/>
          <p:nvPr/>
        </p:nvSpPr>
        <p:spPr>
          <a:xfrm>
            <a:off x="5398559" y="2315471"/>
            <a:ext cx="6186746" cy="800219"/>
          </a:xfrm>
          <a:prstGeom prst="rect">
            <a:avLst/>
          </a:prstGeom>
          <a:noFill/>
        </p:spPr>
        <p:txBody>
          <a:bodyPr wrap="square">
            <a:spAutoFit/>
          </a:bodyPr>
          <a:lstStyle/>
          <a:p>
            <a:pPr marL="457200" lvl="0" indent="-342900" algn="ctr" rtl="0">
              <a:lnSpc>
                <a:spcPct val="100000"/>
              </a:lnSpc>
              <a:spcBef>
                <a:spcPts val="0"/>
              </a:spcBef>
              <a:spcAft>
                <a:spcPts val="0"/>
              </a:spcAft>
              <a:buSzPts val="1800"/>
            </a:pPr>
            <a:r>
              <a:rPr lang="en-US" sz="1800" b="1" dirty="0"/>
              <a:t>Direct-pump Thulium doped fiber laser architecture</a:t>
            </a:r>
          </a:p>
          <a:p>
            <a:pPr marL="457200" lvl="0" indent="-342900" algn="ctr" rtl="0">
              <a:lnSpc>
                <a:spcPct val="100000"/>
              </a:lnSpc>
              <a:spcBef>
                <a:spcPts val="0"/>
              </a:spcBef>
              <a:spcAft>
                <a:spcPts val="0"/>
              </a:spcAft>
              <a:buSzPts val="1800"/>
            </a:pPr>
            <a:r>
              <a:rPr lang="en-US" sz="1400" dirty="0"/>
              <a:t>Competitors use an indirect, cascade pumped architecture with an intermediate fiber laser to pump the Tm-fiber laser</a:t>
            </a:r>
          </a:p>
        </p:txBody>
      </p:sp>
      <p:sp>
        <p:nvSpPr>
          <p:cNvPr id="4" name="TextBox 3">
            <a:extLst>
              <a:ext uri="{FF2B5EF4-FFF2-40B4-BE49-F238E27FC236}">
                <a16:creationId xmlns:a16="http://schemas.microsoft.com/office/drawing/2014/main" id="{6064EF26-F970-D17F-2FC4-012B5CA16220}"/>
              </a:ext>
            </a:extLst>
          </p:cNvPr>
          <p:cNvSpPr txBox="1"/>
          <p:nvPr/>
        </p:nvSpPr>
        <p:spPr>
          <a:xfrm>
            <a:off x="367126" y="1483023"/>
            <a:ext cx="6186746" cy="1668214"/>
          </a:xfrm>
          <a:prstGeom prst="rect">
            <a:avLst/>
          </a:prstGeom>
          <a:noFill/>
        </p:spPr>
        <p:txBody>
          <a:bodyPr wrap="square">
            <a:spAutoFit/>
          </a:bodyPr>
          <a:lstStyle/>
          <a:p>
            <a:pPr marL="457200" lvl="0" indent="-342900" algn="l" rtl="0">
              <a:lnSpc>
                <a:spcPct val="150000"/>
              </a:lnSpc>
              <a:spcBef>
                <a:spcPts val="0"/>
              </a:spcBef>
              <a:spcAft>
                <a:spcPts val="0"/>
              </a:spcAft>
              <a:buSzPts val="1800"/>
              <a:buFont typeface="Arial" panose="020B0604020202020204" pitchFamily="34" charset="0"/>
              <a:buChar char="•"/>
            </a:pPr>
            <a:r>
              <a:rPr lang="en-US" dirty="0"/>
              <a:t>Compact (4RU 19” 50 </a:t>
            </a:r>
            <a:r>
              <a:rPr lang="en-US" dirty="0" err="1"/>
              <a:t>lbs</a:t>
            </a:r>
            <a:r>
              <a:rPr lang="en-US" dirty="0"/>
              <a:t>) - </a:t>
            </a:r>
            <a:r>
              <a:rPr lang="en-US" i="1" dirty="0"/>
              <a:t>integrated cooling and power supply</a:t>
            </a:r>
          </a:p>
          <a:p>
            <a:pPr marL="457200" lvl="0" indent="-342900" algn="l" rtl="0">
              <a:lnSpc>
                <a:spcPct val="150000"/>
              </a:lnSpc>
              <a:spcBef>
                <a:spcPts val="0"/>
              </a:spcBef>
              <a:spcAft>
                <a:spcPts val="0"/>
              </a:spcAft>
              <a:buSzPts val="1800"/>
              <a:buFont typeface="Arial" panose="020B0604020202020204" pitchFamily="34" charset="0"/>
              <a:buChar char="•"/>
            </a:pPr>
            <a:r>
              <a:rPr lang="en-US" dirty="0" err="1"/>
              <a:t>PowerLock</a:t>
            </a:r>
            <a:r>
              <a:rPr lang="en-US" dirty="0"/>
              <a:t>™ +/- 1% Stability	</a:t>
            </a:r>
          </a:p>
          <a:p>
            <a:pPr marL="457200" lvl="0" indent="-342900" algn="l" rtl="0">
              <a:lnSpc>
                <a:spcPct val="150000"/>
              </a:lnSpc>
              <a:spcBef>
                <a:spcPts val="0"/>
              </a:spcBef>
              <a:spcAft>
                <a:spcPts val="0"/>
              </a:spcAft>
              <a:buSzPts val="1800"/>
              <a:buFont typeface="Arial" panose="020B0604020202020204" pitchFamily="34" charset="0"/>
              <a:buChar char="•"/>
            </a:pPr>
            <a:r>
              <a:rPr lang="en-US" dirty="0"/>
              <a:t>PowerDrive™ Control Interface</a:t>
            </a:r>
          </a:p>
          <a:p>
            <a:pPr marL="457200" lvl="0" indent="-342900" algn="l" rtl="0">
              <a:lnSpc>
                <a:spcPct val="150000"/>
              </a:lnSpc>
              <a:spcBef>
                <a:spcPts val="0"/>
              </a:spcBef>
              <a:spcAft>
                <a:spcPts val="0"/>
              </a:spcAft>
              <a:buSzPts val="1800"/>
              <a:buFont typeface="Arial" panose="020B0604020202020204" pitchFamily="34" charset="0"/>
              <a:buChar char="•"/>
            </a:pPr>
            <a:r>
              <a:rPr lang="en-US" dirty="0"/>
              <a:t>Aiming Beam </a:t>
            </a:r>
          </a:p>
          <a:p>
            <a:pPr marL="457200" lvl="0" indent="-342900" algn="l" rtl="0">
              <a:lnSpc>
                <a:spcPct val="150000"/>
              </a:lnSpc>
              <a:spcBef>
                <a:spcPts val="0"/>
              </a:spcBef>
              <a:spcAft>
                <a:spcPts val="0"/>
              </a:spcAft>
              <a:buSzPts val="1800"/>
              <a:buFont typeface="Arial" panose="020B0604020202020204" pitchFamily="34" charset="0"/>
              <a:buChar char="•"/>
            </a:pPr>
            <a:r>
              <a:rPr lang="en-US" dirty="0"/>
              <a:t>Thermal and Pyrometer Options</a:t>
            </a:r>
          </a:p>
        </p:txBody>
      </p:sp>
      <p:pic>
        <p:nvPicPr>
          <p:cNvPr id="32" name="Picture 4" descr="Premium Vector | Made in USA vector logo badge">
            <a:extLst>
              <a:ext uri="{FF2B5EF4-FFF2-40B4-BE49-F238E27FC236}">
                <a16:creationId xmlns:a16="http://schemas.microsoft.com/office/drawing/2014/main" id="{8BEE8FF8-392B-DDC4-E9D0-154B35666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53" y="5747393"/>
            <a:ext cx="1003247" cy="100324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EBE49EB-5ECF-823C-A8B9-5C6DB0D15D7B}"/>
              </a:ext>
            </a:extLst>
          </p:cNvPr>
          <p:cNvGrpSpPr/>
          <p:nvPr/>
        </p:nvGrpSpPr>
        <p:grpSpPr>
          <a:xfrm>
            <a:off x="5431966" y="3377096"/>
            <a:ext cx="5690902" cy="2430283"/>
            <a:chOff x="3417427" y="1631438"/>
            <a:chExt cx="5690902" cy="2430283"/>
          </a:xfrm>
        </p:grpSpPr>
        <p:grpSp>
          <p:nvGrpSpPr>
            <p:cNvPr id="11" name="Google Shape;96;p13">
              <a:extLst>
                <a:ext uri="{FF2B5EF4-FFF2-40B4-BE49-F238E27FC236}">
                  <a16:creationId xmlns:a16="http://schemas.microsoft.com/office/drawing/2014/main" id="{6CE44DFE-15AF-615B-CCFB-75B7520F6753}"/>
                </a:ext>
              </a:extLst>
            </p:cNvPr>
            <p:cNvGrpSpPr/>
            <p:nvPr/>
          </p:nvGrpSpPr>
          <p:grpSpPr>
            <a:xfrm>
              <a:off x="3417427" y="1631438"/>
              <a:ext cx="5690902" cy="2216594"/>
              <a:chOff x="3449147" y="2043073"/>
              <a:chExt cx="5690902" cy="2216594"/>
            </a:xfrm>
          </p:grpSpPr>
          <p:grpSp>
            <p:nvGrpSpPr>
              <p:cNvPr id="13" name="Google Shape;97;p13">
                <a:extLst>
                  <a:ext uri="{FF2B5EF4-FFF2-40B4-BE49-F238E27FC236}">
                    <a16:creationId xmlns:a16="http://schemas.microsoft.com/office/drawing/2014/main" id="{F082A7F7-D1F2-51EC-445F-B7CD8FF2B8FF}"/>
                  </a:ext>
                </a:extLst>
              </p:cNvPr>
              <p:cNvGrpSpPr/>
              <p:nvPr/>
            </p:nvGrpSpPr>
            <p:grpSpPr>
              <a:xfrm>
                <a:off x="3449147" y="2043073"/>
                <a:ext cx="5690902" cy="2216594"/>
                <a:chOff x="3372947" y="1966873"/>
                <a:chExt cx="5690902" cy="2216594"/>
              </a:xfrm>
            </p:grpSpPr>
            <p:grpSp>
              <p:nvGrpSpPr>
                <p:cNvPr id="17" name="Google Shape;98;p13">
                  <a:extLst>
                    <a:ext uri="{FF2B5EF4-FFF2-40B4-BE49-F238E27FC236}">
                      <a16:creationId xmlns:a16="http://schemas.microsoft.com/office/drawing/2014/main" id="{1FB9775D-0DDE-FD6A-DFD9-67A430C955FE}"/>
                    </a:ext>
                  </a:extLst>
                </p:cNvPr>
                <p:cNvGrpSpPr/>
                <p:nvPr/>
              </p:nvGrpSpPr>
              <p:grpSpPr>
                <a:xfrm>
                  <a:off x="3372947" y="2066885"/>
                  <a:ext cx="5690902" cy="2116582"/>
                  <a:chOff x="2687147" y="1838285"/>
                  <a:chExt cx="5690902" cy="2116582"/>
                </a:xfrm>
              </p:grpSpPr>
              <p:pic>
                <p:nvPicPr>
                  <p:cNvPr id="28" name="Google Shape;99;p13" title="Chart">
                    <a:extLst>
                      <a:ext uri="{FF2B5EF4-FFF2-40B4-BE49-F238E27FC236}">
                        <a16:creationId xmlns:a16="http://schemas.microsoft.com/office/drawing/2014/main" id="{4CD96F8F-0356-77AB-69AB-775DEDB8F10E}"/>
                      </a:ext>
                    </a:extLst>
                  </p:cNvPr>
                  <p:cNvPicPr preferRelativeResize="0"/>
                  <p:nvPr/>
                </p:nvPicPr>
                <p:blipFill rotWithShape="1">
                  <a:blip r:embed="rId5">
                    <a:alphaModFix/>
                  </a:blip>
                  <a:srcRect t="11197" b="15414"/>
                  <a:stretch/>
                </p:blipFill>
                <p:spPr>
                  <a:xfrm>
                    <a:off x="3713775" y="1838285"/>
                    <a:ext cx="4664274" cy="2116582"/>
                  </a:xfrm>
                  <a:prstGeom prst="rect">
                    <a:avLst/>
                  </a:prstGeom>
                  <a:noFill/>
                  <a:ln>
                    <a:noFill/>
                  </a:ln>
                </p:spPr>
              </p:pic>
              <p:sp>
                <p:nvSpPr>
                  <p:cNvPr id="29" name="Google Shape;100;p13">
                    <a:extLst>
                      <a:ext uri="{FF2B5EF4-FFF2-40B4-BE49-F238E27FC236}">
                        <a16:creationId xmlns:a16="http://schemas.microsoft.com/office/drawing/2014/main" id="{C01111C3-60E1-C0B0-A92B-FAC975A43CE1}"/>
                      </a:ext>
                    </a:extLst>
                  </p:cNvPr>
                  <p:cNvSpPr txBox="1"/>
                  <p:nvPr/>
                </p:nvSpPr>
                <p:spPr>
                  <a:xfrm>
                    <a:off x="3313176" y="2268609"/>
                    <a:ext cx="55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t>OEI</a:t>
                    </a:r>
                    <a:endParaRPr b="1"/>
                  </a:p>
                </p:txBody>
              </p:sp>
              <p:sp>
                <p:nvSpPr>
                  <p:cNvPr id="30" name="Google Shape;101;p13">
                    <a:extLst>
                      <a:ext uri="{FF2B5EF4-FFF2-40B4-BE49-F238E27FC236}">
                        <a16:creationId xmlns:a16="http://schemas.microsoft.com/office/drawing/2014/main" id="{40CAF78F-8FB1-1B2C-55A2-55DBC8F8BF5F}"/>
                      </a:ext>
                    </a:extLst>
                  </p:cNvPr>
                  <p:cNvSpPr txBox="1"/>
                  <p:nvPr/>
                </p:nvSpPr>
                <p:spPr>
                  <a:xfrm>
                    <a:off x="2687147" y="2751383"/>
                    <a:ext cx="1177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t>Competitors</a:t>
                    </a:r>
                    <a:endParaRPr/>
                  </a:p>
                </p:txBody>
              </p:sp>
            </p:grpSp>
            <p:sp>
              <p:nvSpPr>
                <p:cNvPr id="24" name="Google Shape;102;p13">
                  <a:extLst>
                    <a:ext uri="{FF2B5EF4-FFF2-40B4-BE49-F238E27FC236}">
                      <a16:creationId xmlns:a16="http://schemas.microsoft.com/office/drawing/2014/main" id="{57BD2C7F-7E17-BA91-CE11-1F9A4E9F2995}"/>
                    </a:ext>
                  </a:extLst>
                </p:cNvPr>
                <p:cNvSpPr txBox="1"/>
                <p:nvPr/>
              </p:nvSpPr>
              <p:spPr>
                <a:xfrm>
                  <a:off x="4481285" y="1966873"/>
                  <a:ext cx="17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t>lower is better</a:t>
                  </a:r>
                  <a:endParaRPr sz="1200" b="1" dirty="0"/>
                </a:p>
              </p:txBody>
            </p:sp>
            <p:sp>
              <p:nvSpPr>
                <p:cNvPr id="25" name="Google Shape;103;p13">
                  <a:extLst>
                    <a:ext uri="{FF2B5EF4-FFF2-40B4-BE49-F238E27FC236}">
                      <a16:creationId xmlns:a16="http://schemas.microsoft.com/office/drawing/2014/main" id="{8025B1BF-618B-B409-D5B3-FF1C926A5FC9}"/>
                    </a:ext>
                  </a:extLst>
                </p:cNvPr>
                <p:cNvSpPr/>
                <p:nvPr/>
              </p:nvSpPr>
              <p:spPr>
                <a:xfrm>
                  <a:off x="5550176" y="2552925"/>
                  <a:ext cx="3255900" cy="274200"/>
                </a:xfrm>
                <a:prstGeom prst="leftArrow">
                  <a:avLst>
                    <a:gd name="adj1" fmla="val 50000"/>
                    <a:gd name="adj2"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p13">
                  <a:extLst>
                    <a:ext uri="{FF2B5EF4-FFF2-40B4-BE49-F238E27FC236}">
                      <a16:creationId xmlns:a16="http://schemas.microsoft.com/office/drawing/2014/main" id="{421FFF6D-BF2C-E1D0-C696-71CC56C76B64}"/>
                    </a:ext>
                  </a:extLst>
                </p:cNvPr>
                <p:cNvSpPr txBox="1"/>
                <p:nvPr/>
              </p:nvSpPr>
              <p:spPr>
                <a:xfrm>
                  <a:off x="5864125" y="2025400"/>
                  <a:ext cx="2628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solidFill>
                        <a:srgbClr val="057BBB"/>
                      </a:solidFill>
                    </a:rPr>
                    <a:t>Less $ to operate</a:t>
                  </a:r>
                  <a:endParaRPr b="1" dirty="0">
                    <a:solidFill>
                      <a:srgbClr val="057BBB"/>
                    </a:solidFill>
                  </a:endParaRPr>
                </a:p>
                <a:p>
                  <a:pPr marL="0" lvl="0" indent="0" algn="ctr" rtl="0">
                    <a:spcBef>
                      <a:spcPts val="0"/>
                    </a:spcBef>
                    <a:spcAft>
                      <a:spcPts val="0"/>
                    </a:spcAft>
                    <a:buNone/>
                  </a:pPr>
                  <a:r>
                    <a:rPr lang="en-US" b="1" dirty="0"/>
                    <a:t>4x less power consumption</a:t>
                  </a:r>
                  <a:endParaRPr b="1" dirty="0"/>
                </a:p>
              </p:txBody>
            </p:sp>
            <p:sp>
              <p:nvSpPr>
                <p:cNvPr id="27" name="Google Shape;105;p13">
                  <a:extLst>
                    <a:ext uri="{FF2B5EF4-FFF2-40B4-BE49-F238E27FC236}">
                      <a16:creationId xmlns:a16="http://schemas.microsoft.com/office/drawing/2014/main" id="{580458BA-8F78-09D0-F4DA-887496F17EDF}"/>
                    </a:ext>
                  </a:extLst>
                </p:cNvPr>
                <p:cNvSpPr txBox="1"/>
                <p:nvPr/>
              </p:nvSpPr>
              <p:spPr>
                <a:xfrm>
                  <a:off x="4556375" y="3001350"/>
                  <a:ext cx="424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lt1"/>
                      </a:solidFill>
                    </a:rPr>
                    <a:t>cascade-pumped intermediate fiber laser pumping</a:t>
                  </a:r>
                  <a:endParaRPr sz="1200">
                    <a:solidFill>
                      <a:schemeClr val="lt1"/>
                    </a:solidFill>
                  </a:endParaRPr>
                </a:p>
              </p:txBody>
            </p:sp>
          </p:grpSp>
          <p:sp>
            <p:nvSpPr>
              <p:cNvPr id="15" name="Google Shape;106;p13">
                <a:extLst>
                  <a:ext uri="{FF2B5EF4-FFF2-40B4-BE49-F238E27FC236}">
                    <a16:creationId xmlns:a16="http://schemas.microsoft.com/office/drawing/2014/main" id="{2543D581-FB0E-24FB-6150-DF92420E9F8C}"/>
                  </a:ext>
                </a:extLst>
              </p:cNvPr>
              <p:cNvSpPr txBox="1"/>
              <p:nvPr/>
            </p:nvSpPr>
            <p:spPr>
              <a:xfrm>
                <a:off x="4633276" y="2476575"/>
                <a:ext cx="999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solidFill>
                      <a:schemeClr val="lt1"/>
                    </a:solidFill>
                  </a:rPr>
                  <a:t>direct</a:t>
                </a:r>
                <a:endParaRPr sz="1200" dirty="0">
                  <a:solidFill>
                    <a:schemeClr val="lt1"/>
                  </a:solidFill>
                </a:endParaRPr>
              </a:p>
              <a:p>
                <a:pPr marL="0" lvl="0" indent="0" algn="ctr" rtl="0">
                  <a:spcBef>
                    <a:spcPts val="0"/>
                  </a:spcBef>
                  <a:spcAft>
                    <a:spcPts val="0"/>
                  </a:spcAft>
                  <a:buNone/>
                </a:pPr>
                <a:r>
                  <a:rPr lang="en-US" sz="1200" dirty="0">
                    <a:solidFill>
                      <a:schemeClr val="lt1"/>
                    </a:solidFill>
                  </a:rPr>
                  <a:t>pumping</a:t>
                </a:r>
                <a:endParaRPr sz="1200" dirty="0">
                  <a:solidFill>
                    <a:schemeClr val="lt1"/>
                  </a:solidFill>
                </a:endParaRPr>
              </a:p>
            </p:txBody>
          </p:sp>
        </p:grpSp>
        <p:sp>
          <p:nvSpPr>
            <p:cNvPr id="12" name="Google Shape;107;p13">
              <a:extLst>
                <a:ext uri="{FF2B5EF4-FFF2-40B4-BE49-F238E27FC236}">
                  <a16:creationId xmlns:a16="http://schemas.microsoft.com/office/drawing/2014/main" id="{46A2B83A-62DD-8ED2-A135-C25D42C4D2F2}"/>
                </a:ext>
              </a:extLst>
            </p:cNvPr>
            <p:cNvSpPr txBox="1"/>
            <p:nvPr/>
          </p:nvSpPr>
          <p:spPr>
            <a:xfrm>
              <a:off x="4563305" y="3750921"/>
              <a:ext cx="4435200" cy="31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t>Power Consumption (kW)</a:t>
              </a:r>
              <a:endParaRPr sz="1000" dirty="0"/>
            </a:p>
          </p:txBody>
        </p:sp>
      </p:grpSp>
      <p:pic>
        <p:nvPicPr>
          <p:cNvPr id="33" name="Google Shape;116;p14" title="Chart">
            <a:extLst>
              <a:ext uri="{FF2B5EF4-FFF2-40B4-BE49-F238E27FC236}">
                <a16:creationId xmlns:a16="http://schemas.microsoft.com/office/drawing/2014/main" id="{4B6EC885-A096-8CDD-E583-6C72AE7283FC}"/>
              </a:ext>
            </a:extLst>
          </p:cNvPr>
          <p:cNvPicPr preferRelativeResize="0"/>
          <p:nvPr/>
        </p:nvPicPr>
        <p:blipFill>
          <a:blip r:embed="rId6">
            <a:alphaModFix/>
          </a:blip>
          <a:stretch>
            <a:fillRect/>
          </a:stretch>
        </p:blipFill>
        <p:spPr>
          <a:xfrm>
            <a:off x="1314626" y="4026346"/>
            <a:ext cx="3162586" cy="2003975"/>
          </a:xfrm>
          <a:prstGeom prst="rect">
            <a:avLst/>
          </a:prstGeom>
          <a:noFill/>
          <a:ln>
            <a:noFill/>
          </a:ln>
        </p:spPr>
      </p:pic>
      <p:sp>
        <p:nvSpPr>
          <p:cNvPr id="35" name="TextBox 34">
            <a:extLst>
              <a:ext uri="{FF2B5EF4-FFF2-40B4-BE49-F238E27FC236}">
                <a16:creationId xmlns:a16="http://schemas.microsoft.com/office/drawing/2014/main" id="{4B82B0AD-576C-4339-42B1-961A9BEBF69B}"/>
              </a:ext>
            </a:extLst>
          </p:cNvPr>
          <p:cNvSpPr txBox="1"/>
          <p:nvPr/>
        </p:nvSpPr>
        <p:spPr>
          <a:xfrm>
            <a:off x="1097452" y="3666539"/>
            <a:ext cx="4045466" cy="307777"/>
          </a:xfrm>
          <a:prstGeom prst="rect">
            <a:avLst/>
          </a:prstGeom>
          <a:noFill/>
        </p:spPr>
        <p:txBody>
          <a:bodyPr wrap="square">
            <a:spAutoFit/>
          </a:bodyPr>
          <a:lstStyle/>
          <a:p>
            <a:pPr marL="114300" lvl="0" algn="ctr" rtl="0">
              <a:lnSpc>
                <a:spcPct val="100000"/>
              </a:lnSpc>
              <a:spcBef>
                <a:spcPts val="0"/>
              </a:spcBef>
              <a:spcAft>
                <a:spcPts val="0"/>
              </a:spcAft>
              <a:buSzPts val="1800"/>
            </a:pPr>
            <a:r>
              <a:rPr lang="en-US" dirty="0" err="1"/>
              <a:t>PowerLock</a:t>
            </a:r>
            <a:r>
              <a:rPr lang="en-US" dirty="0"/>
              <a:t>™ +/- 1% stability	</a:t>
            </a:r>
          </a:p>
        </p:txBody>
      </p:sp>
    </p:spTree>
    <p:extLst>
      <p:ext uri="{BB962C8B-B14F-4D97-AF65-F5344CB8AC3E}">
        <p14:creationId xmlns:p14="http://schemas.microsoft.com/office/powerpoint/2010/main" val="22861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
          <p:cNvPicPr preferRelativeResize="0">
            <a:picLocks noGrp="1"/>
          </p:cNvPicPr>
          <p:nvPr>
            <p:ph type="body" idx="4294967295"/>
          </p:nvPr>
        </p:nvPicPr>
        <p:blipFill rotWithShape="1">
          <a:blip r:embed="rId3">
            <a:alphaModFix/>
          </a:blip>
          <a:srcRect/>
          <a:stretch/>
        </p:blipFill>
        <p:spPr>
          <a:xfrm>
            <a:off x="3175" y="0"/>
            <a:ext cx="12192000" cy="6858000"/>
          </a:xfrm>
          <a:prstGeom prst="rect">
            <a:avLst/>
          </a:prstGeom>
          <a:noFill/>
          <a:ln>
            <a:noFill/>
          </a:ln>
        </p:spPr>
      </p:pic>
      <p:pic>
        <p:nvPicPr>
          <p:cNvPr id="4" name="Picture 3" descr="A logo with a light shining through it&#10;&#10;Description automatically generated with medium confidence">
            <a:extLst>
              <a:ext uri="{FF2B5EF4-FFF2-40B4-BE49-F238E27FC236}">
                <a16:creationId xmlns:a16="http://schemas.microsoft.com/office/drawing/2014/main" id="{BC32D3E6-B82D-B498-58BC-E94574BC3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11" y="5382340"/>
            <a:ext cx="3155950" cy="1352550"/>
          </a:xfrm>
          <a:prstGeom prst="rect">
            <a:avLst/>
          </a:prstGeom>
        </p:spPr>
      </p:pic>
      <p:sp>
        <p:nvSpPr>
          <p:cNvPr id="5" name="Rectangle: Rounded Corners 4">
            <a:extLst>
              <a:ext uri="{FF2B5EF4-FFF2-40B4-BE49-F238E27FC236}">
                <a16:creationId xmlns:a16="http://schemas.microsoft.com/office/drawing/2014/main" id="{1CB36FDE-238D-9D6E-1D33-C6106DA5A647}"/>
              </a:ext>
            </a:extLst>
          </p:cNvPr>
          <p:cNvSpPr/>
          <p:nvPr/>
        </p:nvSpPr>
        <p:spPr>
          <a:xfrm>
            <a:off x="470145" y="1231900"/>
            <a:ext cx="11339553" cy="4216399"/>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t>SPECIAL RESEARCH IN TPLW</a:t>
            </a:r>
          </a:p>
        </p:txBody>
      </p:sp>
    </p:spTree>
    <p:extLst>
      <p:ext uri="{BB962C8B-B14F-4D97-AF65-F5344CB8AC3E}">
        <p14:creationId xmlns:p14="http://schemas.microsoft.com/office/powerpoint/2010/main" val="1732742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056" name="Picture 8" descr="undefined">
            <a:extLst>
              <a:ext uri="{FF2B5EF4-FFF2-40B4-BE49-F238E27FC236}">
                <a16:creationId xmlns:a16="http://schemas.microsoft.com/office/drawing/2014/main" id="{F9EE6085-076E-A74B-271E-5A0F6E0C3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227" y="1715419"/>
            <a:ext cx="7724774" cy="36884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4BBFD77F-9E3C-D2D7-53A8-41B0DD63983D}"/>
              </a:ext>
            </a:extLst>
          </p:cNvPr>
          <p:cNvCxnSpPr>
            <a:cxnSpLocks/>
            <a:stCxn id="4" idx="1"/>
          </p:cNvCxnSpPr>
          <p:nvPr/>
        </p:nvCxnSpPr>
        <p:spPr>
          <a:xfrm flipH="1">
            <a:off x="6508865" y="2372882"/>
            <a:ext cx="2377977" cy="16460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1;p4">
            <a:extLst>
              <a:ext uri="{FF2B5EF4-FFF2-40B4-BE49-F238E27FC236}">
                <a16:creationId xmlns:a16="http://schemas.microsoft.com/office/drawing/2014/main" id="{5B7C1F46-61DE-71C8-9CC7-4C6CF094978C}"/>
              </a:ext>
            </a:extLst>
          </p:cNvPr>
          <p:cNvSpPr txBox="1"/>
          <p:nvPr/>
        </p:nvSpPr>
        <p:spPr>
          <a:xfrm>
            <a:off x="8886842" y="2994301"/>
            <a:ext cx="2298466" cy="461624"/>
          </a:xfrm>
          <a:prstGeom prst="rect">
            <a:avLst/>
          </a:prstGeom>
          <a:solidFill>
            <a:schemeClr val="accent1">
              <a:lumMod val="60000"/>
              <a:lumOff val="40000"/>
            </a:schemeClr>
          </a:solidFill>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t" anchorCtr="0">
            <a:spAutoFit/>
          </a:bodyPr>
          <a:lstStyle/>
          <a:p>
            <a:pPr marR="0" lvl="0" algn="l" rtl="0">
              <a:spcBef>
                <a:spcPts val="0"/>
              </a:spcBef>
              <a:spcAft>
                <a:spcPts val="0"/>
              </a:spcAft>
              <a:buClr>
                <a:schemeClr val="dk1"/>
              </a:buClr>
              <a:buSzPts val="1200"/>
            </a:pPr>
            <a:r>
              <a:rPr lang="en-US" sz="1200" dirty="0">
                <a:solidFill>
                  <a:schemeClr val="dk1"/>
                </a:solidFill>
                <a:latin typeface="Calibri"/>
                <a:ea typeface="Calibri"/>
                <a:cs typeface="Calibri"/>
                <a:sym typeface="Calibri"/>
              </a:rPr>
              <a:t>93% Absorption @ ~2120nm</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A500AB49-F4EA-5EAC-5B9A-3C6E01F856E9}"/>
              </a:ext>
            </a:extLst>
          </p:cNvPr>
          <p:cNvCxnSpPr/>
          <p:nvPr/>
        </p:nvCxnSpPr>
        <p:spPr>
          <a:xfrm>
            <a:off x="6496166" y="2157769"/>
            <a:ext cx="0" cy="2236124"/>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26</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Special Research – </a:t>
            </a:r>
            <a:r>
              <a:rPr lang="en-US" i="1" dirty="0"/>
              <a:t>Alternate</a:t>
            </a:r>
            <a:r>
              <a:rPr lang="en-US" dirty="0"/>
              <a:t> </a:t>
            </a:r>
            <a:r>
              <a:rPr lang="en-US" i="1" dirty="0"/>
              <a:t>Wavelengths</a:t>
            </a:r>
            <a:endParaRPr i="1" dirty="0"/>
          </a:p>
        </p:txBody>
      </p:sp>
      <p:sp>
        <p:nvSpPr>
          <p:cNvPr id="122" name="Google Shape;122;p2"/>
          <p:cNvSpPr txBox="1"/>
          <p:nvPr/>
        </p:nvSpPr>
        <p:spPr>
          <a:xfrm>
            <a:off x="1981055" y="1102654"/>
            <a:ext cx="6703521" cy="1667508"/>
          </a:xfrm>
          <a:prstGeom prst="rect">
            <a:avLst/>
          </a:prstGeom>
          <a:noFill/>
          <a:ln>
            <a:noFill/>
          </a:ln>
        </p:spPr>
        <p:txBody>
          <a:bodyPr spcFirstLastPara="1" wrap="square" lIns="0" tIns="0" rIns="0" bIns="0" anchor="t" anchorCtr="0">
            <a:normAutofit/>
          </a:bodyPr>
          <a:lstStyle/>
          <a:p>
            <a:pPr marL="0" marR="0" algn="ctr">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lgn="ctr">
              <a:lnSpc>
                <a:spcPct val="107000"/>
              </a:lnSpc>
              <a:spcBef>
                <a:spcPts val="0"/>
              </a:spcBef>
              <a:spcAft>
                <a:spcPts val="800"/>
              </a:spcAft>
            </a:pPr>
            <a:endParaRPr lang="en-US" sz="1200" dirty="0">
              <a:latin typeface="Calibri" panose="020F0502020204030204" pitchFamily="34" charset="0"/>
              <a:ea typeface="Calibri" panose="020F0502020204030204" pitchFamily="34"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rPr>
              <a:t>Transmission Spectra for PMMA (Optically Clear)</a:t>
            </a:r>
            <a:endParaRPr lang="en-US" sz="1600" dirty="0">
              <a:solidFill>
                <a:srgbClr val="004E91"/>
              </a:solidFill>
              <a:effectLst/>
              <a:latin typeface="Calibri" panose="020F0502020204030204" pitchFamily="34" charset="0"/>
              <a:ea typeface="Calibri" panose="020F0502020204030204" pitchFamily="34" charset="0"/>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10" name="Google Shape;122;p2">
            <a:extLst>
              <a:ext uri="{FF2B5EF4-FFF2-40B4-BE49-F238E27FC236}">
                <a16:creationId xmlns:a16="http://schemas.microsoft.com/office/drawing/2014/main" id="{D101205F-7E2C-ACAF-CA4A-9CD1ED13FAA7}"/>
              </a:ext>
            </a:extLst>
          </p:cNvPr>
          <p:cNvSpPr txBox="1"/>
          <p:nvPr/>
        </p:nvSpPr>
        <p:spPr>
          <a:xfrm>
            <a:off x="4327466" y="5200319"/>
            <a:ext cx="1810789" cy="195336"/>
          </a:xfrm>
          <a:prstGeom prst="rect">
            <a:avLst/>
          </a:prstGeom>
          <a:noFill/>
          <a:ln>
            <a:noFill/>
          </a:ln>
        </p:spPr>
        <p:txBody>
          <a:bodyPr spcFirstLastPara="1" wrap="square" lIns="0" tIns="0" rIns="0" bIns="0" anchor="t" anchorCtr="0">
            <a:normAutofit/>
          </a:bodyPr>
          <a:lstStyle/>
          <a:p>
            <a:pPr marL="171450" marR="0" lvl="0" indent="-95250" algn="ctr" rtl="0">
              <a:spcBef>
                <a:spcPts val="0"/>
              </a:spcBef>
              <a:spcAft>
                <a:spcPts val="0"/>
              </a:spcAft>
              <a:buClr>
                <a:schemeClr val="dk1"/>
              </a:buClr>
              <a:buSzPts val="1200"/>
              <a:buFont typeface="Arial"/>
              <a:buNone/>
            </a:pPr>
            <a:r>
              <a:rPr lang="en-US" sz="600" i="0" u="none" strike="noStrike" cap="none" dirty="0">
                <a:solidFill>
                  <a:schemeClr val="dk1"/>
                </a:solidFill>
                <a:latin typeface="Calibri"/>
                <a:ea typeface="Calibri"/>
                <a:cs typeface="Calibri"/>
                <a:sym typeface="Calibri"/>
              </a:rPr>
              <a:t>Graph Courtesy of Wikipedia</a:t>
            </a:r>
            <a:endParaRPr lang="en-US" sz="1050" dirty="0">
              <a:solidFill>
                <a:srgbClr val="004E91"/>
              </a:solidFill>
              <a:effectLst/>
              <a:latin typeface="Calibri" panose="020F050202020403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0DB283D9-65C9-7A28-15BF-DE37F521D452}"/>
              </a:ext>
            </a:extLst>
          </p:cNvPr>
          <p:cNvSpPr txBox="1"/>
          <p:nvPr/>
        </p:nvSpPr>
        <p:spPr>
          <a:xfrm>
            <a:off x="517496" y="5694573"/>
            <a:ext cx="11160182" cy="646331"/>
          </a:xfrm>
          <a:prstGeom prst="rect">
            <a:avLst/>
          </a:prstGeom>
          <a:noFill/>
        </p:spPr>
        <p:txBody>
          <a:bodyPr wrap="square">
            <a:spAutoFit/>
          </a:bodyPr>
          <a:lstStyle/>
          <a:p>
            <a:pPr algn="ctr"/>
            <a:r>
              <a:rPr lang="en-US" sz="1800" b="1" dirty="0">
                <a:effectLst/>
                <a:latin typeface="Calibri" panose="020F0502020204030204" pitchFamily="34" charset="0"/>
                <a:ea typeface="Calibri" panose="020F0502020204030204" pitchFamily="34" charset="0"/>
              </a:rPr>
              <a:t>Alternate wavelengths in the SWIR band 1-2.5µm </a:t>
            </a:r>
            <a:r>
              <a:rPr lang="en-US" sz="1800" b="1" i="1" dirty="0">
                <a:solidFill>
                  <a:srgbClr val="004E91"/>
                </a:solidFill>
                <a:effectLst/>
                <a:latin typeface="Calibri" panose="020F0502020204030204" pitchFamily="34" charset="0"/>
                <a:ea typeface="Calibri" panose="020F0502020204030204" pitchFamily="34" charset="0"/>
              </a:rPr>
              <a:t>could be feasible </a:t>
            </a:r>
            <a:r>
              <a:rPr lang="en-US" sz="1800" b="1" dirty="0">
                <a:effectLst/>
                <a:latin typeface="Calibri" panose="020F0502020204030204" pitchFamily="34" charset="0"/>
                <a:ea typeface="Calibri" panose="020F0502020204030204" pitchFamily="34" charset="0"/>
              </a:rPr>
              <a:t>for “welding” and other material processing applications</a:t>
            </a:r>
            <a:endParaRPr lang="en-US" sz="1800" b="1" dirty="0"/>
          </a:p>
        </p:txBody>
      </p:sp>
      <p:sp>
        <p:nvSpPr>
          <p:cNvPr id="4" name="Google Shape;141;p4">
            <a:extLst>
              <a:ext uri="{FF2B5EF4-FFF2-40B4-BE49-F238E27FC236}">
                <a16:creationId xmlns:a16="http://schemas.microsoft.com/office/drawing/2014/main" id="{70815FAC-5B3E-815C-93D9-53A1B3295803}"/>
              </a:ext>
            </a:extLst>
          </p:cNvPr>
          <p:cNvSpPr txBox="1"/>
          <p:nvPr/>
        </p:nvSpPr>
        <p:spPr>
          <a:xfrm>
            <a:off x="8886842" y="2142070"/>
            <a:ext cx="2298466" cy="461624"/>
          </a:xfrm>
          <a:prstGeom prst="rect">
            <a:avLst/>
          </a:prstGeom>
          <a:solidFill>
            <a:schemeClr val="bg2">
              <a:lumMod val="60000"/>
              <a:lumOff val="40000"/>
            </a:schemeClr>
          </a:solidFill>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t" anchorCtr="0">
            <a:spAutoFit/>
          </a:bodyPr>
          <a:lstStyle/>
          <a:p>
            <a:pPr marR="0" lvl="0" algn="l" rtl="0">
              <a:spcBef>
                <a:spcPts val="0"/>
              </a:spcBef>
              <a:spcAft>
                <a:spcPts val="0"/>
              </a:spcAft>
              <a:buClr>
                <a:schemeClr val="dk1"/>
              </a:buClr>
              <a:buSzPts val="1200"/>
            </a:pPr>
            <a:r>
              <a:rPr lang="en-US" sz="1200" dirty="0">
                <a:solidFill>
                  <a:schemeClr val="dk1"/>
                </a:solidFill>
                <a:latin typeface="Calibri"/>
                <a:ea typeface="Calibri"/>
                <a:cs typeface="Calibri"/>
                <a:sym typeface="Calibri"/>
              </a:rPr>
              <a:t>85% Absorption @ ~1660nm</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cxnSp>
        <p:nvCxnSpPr>
          <p:cNvPr id="8" name="Straight Arrow Connector 7">
            <a:extLst>
              <a:ext uri="{FF2B5EF4-FFF2-40B4-BE49-F238E27FC236}">
                <a16:creationId xmlns:a16="http://schemas.microsoft.com/office/drawing/2014/main" id="{E19232F0-E755-DCEA-7B8E-F7C2F3FDA932}"/>
              </a:ext>
            </a:extLst>
          </p:cNvPr>
          <p:cNvCxnSpPr>
            <a:cxnSpLocks/>
            <a:stCxn id="12" idx="1"/>
          </p:cNvCxnSpPr>
          <p:nvPr/>
        </p:nvCxnSpPr>
        <p:spPr>
          <a:xfrm flipH="1">
            <a:off x="7829666" y="3225113"/>
            <a:ext cx="1057176" cy="936722"/>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31ED3-CB1D-0414-3D5D-881A0F59E75D}"/>
              </a:ext>
            </a:extLst>
          </p:cNvPr>
          <p:cNvCxnSpPr/>
          <p:nvPr/>
        </p:nvCxnSpPr>
        <p:spPr>
          <a:xfrm>
            <a:off x="7829666" y="2157769"/>
            <a:ext cx="0" cy="2236124"/>
          </a:xfrm>
          <a:prstGeom prst="line">
            <a:avLst/>
          </a:prstGeom>
          <a:ln>
            <a:prstDash val="lgDashDotDot"/>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4459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27</a:t>
            </a:fld>
            <a:endParaRPr sz="900"/>
          </a:p>
        </p:txBody>
      </p:sp>
      <p:sp>
        <p:nvSpPr>
          <p:cNvPr id="119" name="Google Shape;119;p2"/>
          <p:cNvSpPr txBox="1">
            <a:spLocks noGrp="1"/>
          </p:cNvSpPr>
          <p:nvPr>
            <p:ph type="title"/>
          </p:nvPr>
        </p:nvSpPr>
        <p:spPr>
          <a:xfrm>
            <a:off x="556607" y="260672"/>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Special Research – </a:t>
            </a:r>
            <a:r>
              <a:rPr lang="en-US" i="1" dirty="0"/>
              <a:t>Clamping</a:t>
            </a:r>
            <a:endParaRPr i="1"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7" name="TextBox 6">
            <a:extLst>
              <a:ext uri="{FF2B5EF4-FFF2-40B4-BE49-F238E27FC236}">
                <a16:creationId xmlns:a16="http://schemas.microsoft.com/office/drawing/2014/main" id="{F1D13719-7669-FE8B-212C-25095AB6C3E8}"/>
              </a:ext>
            </a:extLst>
          </p:cNvPr>
          <p:cNvSpPr txBox="1"/>
          <p:nvPr/>
        </p:nvSpPr>
        <p:spPr>
          <a:xfrm>
            <a:off x="3431721" y="5955177"/>
            <a:ext cx="5331732" cy="1384995"/>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This is… </a:t>
            </a:r>
            <a:r>
              <a:rPr lang="en-US" sz="2800" b="1" dirty="0">
                <a:solidFill>
                  <a:srgbClr val="004E91"/>
                </a:solidFill>
                <a:latin typeface="Calibri" panose="020F0502020204030204" pitchFamily="34" charset="0"/>
                <a:cs typeface="Calibri" panose="020F0502020204030204" pitchFamily="34" charset="0"/>
              </a:rPr>
              <a:t>Just to get you thinking!</a:t>
            </a:r>
          </a:p>
          <a:p>
            <a:endParaRPr lang="en-US" dirty="0">
              <a:solidFill>
                <a:srgbClr val="004E91"/>
              </a:solidFill>
              <a:latin typeface="Calibri" panose="020F0502020204030204" pitchFamily="34" charset="0"/>
              <a:cs typeface="Calibri" panose="020F0502020204030204" pitchFamily="34" charset="0"/>
            </a:endParaRPr>
          </a:p>
          <a:p>
            <a:endParaRPr lang="en-US" dirty="0">
              <a:solidFill>
                <a:srgbClr val="004E91"/>
              </a:solidFill>
              <a:latin typeface="Calibri" panose="020F0502020204030204" pitchFamily="34" charset="0"/>
              <a:cs typeface="Calibri" panose="020F0502020204030204" pitchFamily="34" charset="0"/>
              <a:sym typeface="Wingdings" panose="05000000000000000000" pitchFamily="2" charset="2"/>
            </a:endParaRPr>
          </a:p>
          <a:p>
            <a:endParaRPr lang="en-US" dirty="0">
              <a:latin typeface="Calibri" panose="020F0502020204030204" pitchFamily="34" charset="0"/>
              <a:cs typeface="Calibri" panose="020F0502020204030204" pitchFamily="34" charset="0"/>
              <a:sym typeface="Wingdings" panose="05000000000000000000" pitchFamily="2" charset="2"/>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ED80557-DCAE-A464-0B84-6456294D1B29}"/>
              </a:ext>
            </a:extLst>
          </p:cNvPr>
          <p:cNvPicPr>
            <a:picLocks noChangeAspect="1"/>
          </p:cNvPicPr>
          <p:nvPr/>
        </p:nvPicPr>
        <p:blipFill>
          <a:blip r:embed="rId4"/>
          <a:stretch>
            <a:fillRect/>
          </a:stretch>
        </p:blipFill>
        <p:spPr>
          <a:xfrm>
            <a:off x="483559" y="2479419"/>
            <a:ext cx="5079316" cy="2558118"/>
          </a:xfrm>
          <a:prstGeom prst="rect">
            <a:avLst/>
          </a:prstGeom>
        </p:spPr>
      </p:pic>
      <p:pic>
        <p:nvPicPr>
          <p:cNvPr id="11" name="Picture 10">
            <a:extLst>
              <a:ext uri="{FF2B5EF4-FFF2-40B4-BE49-F238E27FC236}">
                <a16:creationId xmlns:a16="http://schemas.microsoft.com/office/drawing/2014/main" id="{7CB18FDA-9313-5339-B3ED-ABD9DDF24F04}"/>
              </a:ext>
            </a:extLst>
          </p:cNvPr>
          <p:cNvPicPr>
            <a:picLocks noChangeAspect="1"/>
          </p:cNvPicPr>
          <p:nvPr/>
        </p:nvPicPr>
        <p:blipFill>
          <a:blip r:embed="rId5"/>
          <a:stretch>
            <a:fillRect/>
          </a:stretch>
        </p:blipFill>
        <p:spPr>
          <a:xfrm>
            <a:off x="7896629" y="3454109"/>
            <a:ext cx="2100194" cy="1367327"/>
          </a:xfrm>
          <a:prstGeom prst="rect">
            <a:avLst/>
          </a:prstGeom>
        </p:spPr>
      </p:pic>
      <p:sp>
        <p:nvSpPr>
          <p:cNvPr id="12" name="TextBox 11">
            <a:extLst>
              <a:ext uri="{FF2B5EF4-FFF2-40B4-BE49-F238E27FC236}">
                <a16:creationId xmlns:a16="http://schemas.microsoft.com/office/drawing/2014/main" id="{20EBE3D8-F5DB-180A-3C90-C005265AFFAD}"/>
              </a:ext>
            </a:extLst>
          </p:cNvPr>
          <p:cNvSpPr txBox="1"/>
          <p:nvPr/>
        </p:nvSpPr>
        <p:spPr>
          <a:xfrm>
            <a:off x="6873847" y="2134664"/>
            <a:ext cx="3939611" cy="738664"/>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Air Flow “Circumferential”</a:t>
            </a:r>
          </a:p>
          <a:p>
            <a:pPr algn="ctr"/>
            <a:r>
              <a:rPr lang="en-US" dirty="0">
                <a:latin typeface="Calibri" panose="020F0502020204030204" pitchFamily="34" charset="0"/>
                <a:cs typeface="Calibri" panose="020F0502020204030204" pitchFamily="34" charset="0"/>
              </a:rPr>
              <a:t>Using air pressure to apply “clamping force” to the welding surface to mitigate gaps</a:t>
            </a:r>
          </a:p>
        </p:txBody>
      </p:sp>
      <p:sp>
        <p:nvSpPr>
          <p:cNvPr id="13" name="TextBox 12">
            <a:extLst>
              <a:ext uri="{FF2B5EF4-FFF2-40B4-BE49-F238E27FC236}">
                <a16:creationId xmlns:a16="http://schemas.microsoft.com/office/drawing/2014/main" id="{E2573B70-5874-D4D3-E0AC-DF8002ECE027}"/>
              </a:ext>
            </a:extLst>
          </p:cNvPr>
          <p:cNvSpPr txBox="1"/>
          <p:nvPr/>
        </p:nvSpPr>
        <p:spPr>
          <a:xfrm>
            <a:off x="1631969" y="2189011"/>
            <a:ext cx="2931207" cy="1169551"/>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Differential Pressure Clamping</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sym typeface="Wingdings" panose="05000000000000000000" pitchFamily="2" charset="2"/>
            </a:endParaRPr>
          </a:p>
          <a:p>
            <a:endParaRPr lang="en-US" b="1" dirty="0">
              <a:latin typeface="Calibri" panose="020F0502020204030204" pitchFamily="34" charset="0"/>
              <a:cs typeface="Calibri" panose="020F0502020204030204" pitchFamily="34" charset="0"/>
              <a:sym typeface="Wingdings" panose="05000000000000000000" pitchFamily="2" charset="2"/>
            </a:endParaRPr>
          </a:p>
          <a:p>
            <a:endParaRPr lang="en-US" b="1" dirty="0">
              <a:latin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6368E7A6-B0B9-2B9A-7D67-DA7473311AFB}"/>
              </a:ext>
            </a:extLst>
          </p:cNvPr>
          <p:cNvCxnSpPr>
            <a:cxnSpLocks/>
          </p:cNvCxnSpPr>
          <p:nvPr/>
        </p:nvCxnSpPr>
        <p:spPr>
          <a:xfrm>
            <a:off x="8963294" y="3373018"/>
            <a:ext cx="0" cy="296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E4A4B50-CD1F-9427-D2E0-A73461ED68E7}"/>
              </a:ext>
            </a:extLst>
          </p:cNvPr>
          <p:cNvCxnSpPr>
            <a:cxnSpLocks/>
          </p:cNvCxnSpPr>
          <p:nvPr/>
        </p:nvCxnSpPr>
        <p:spPr>
          <a:xfrm flipH="1">
            <a:off x="9256655" y="3521124"/>
            <a:ext cx="174233" cy="281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3932B6-F6A3-1ED1-6F36-313660A4CCCB}"/>
              </a:ext>
            </a:extLst>
          </p:cNvPr>
          <p:cNvCxnSpPr>
            <a:cxnSpLocks/>
          </p:cNvCxnSpPr>
          <p:nvPr/>
        </p:nvCxnSpPr>
        <p:spPr>
          <a:xfrm flipH="1">
            <a:off x="9106722" y="3393503"/>
            <a:ext cx="127390" cy="322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9DC2699-7D94-349B-494A-6BE77321795A}"/>
              </a:ext>
            </a:extLst>
          </p:cNvPr>
          <p:cNvCxnSpPr>
            <a:cxnSpLocks/>
          </p:cNvCxnSpPr>
          <p:nvPr/>
        </p:nvCxnSpPr>
        <p:spPr>
          <a:xfrm flipH="1">
            <a:off x="9361194" y="3812443"/>
            <a:ext cx="257097" cy="138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374C2F-C879-6B6E-8E80-D874D3EECEA1}"/>
              </a:ext>
            </a:extLst>
          </p:cNvPr>
          <p:cNvCxnSpPr>
            <a:cxnSpLocks/>
          </p:cNvCxnSpPr>
          <p:nvPr/>
        </p:nvCxnSpPr>
        <p:spPr>
          <a:xfrm flipH="1">
            <a:off x="9400069" y="4073987"/>
            <a:ext cx="278043" cy="63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E6FEDD6-B0E6-0134-A396-DA0BD188D227}"/>
              </a:ext>
            </a:extLst>
          </p:cNvPr>
          <p:cNvCxnSpPr>
            <a:cxnSpLocks/>
          </p:cNvCxnSpPr>
          <p:nvPr/>
        </p:nvCxnSpPr>
        <p:spPr>
          <a:xfrm flipH="1" flipV="1">
            <a:off x="9376415" y="4292455"/>
            <a:ext cx="301697" cy="60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B656240-F523-5F33-674E-4B7E58067CA9}"/>
              </a:ext>
            </a:extLst>
          </p:cNvPr>
          <p:cNvCxnSpPr>
            <a:cxnSpLocks/>
          </p:cNvCxnSpPr>
          <p:nvPr/>
        </p:nvCxnSpPr>
        <p:spPr>
          <a:xfrm flipH="1" flipV="1">
            <a:off x="9304767" y="4422967"/>
            <a:ext cx="222496" cy="193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A5646F7-440F-641F-721C-D442B9F43BF2}"/>
              </a:ext>
            </a:extLst>
          </p:cNvPr>
          <p:cNvCxnSpPr>
            <a:cxnSpLocks/>
          </p:cNvCxnSpPr>
          <p:nvPr/>
        </p:nvCxnSpPr>
        <p:spPr>
          <a:xfrm>
            <a:off x="8656889" y="3406364"/>
            <a:ext cx="124449" cy="291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729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28</a:t>
            </a:fld>
            <a:endParaRPr sz="900"/>
          </a:p>
        </p:txBody>
      </p:sp>
      <p:sp>
        <p:nvSpPr>
          <p:cNvPr id="119" name="Google Shape;119;p2"/>
          <p:cNvSpPr txBox="1">
            <a:spLocks noGrp="1"/>
          </p:cNvSpPr>
          <p:nvPr>
            <p:ph type="title"/>
          </p:nvPr>
        </p:nvSpPr>
        <p:spPr>
          <a:xfrm>
            <a:off x="556607" y="260672"/>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Special Research – </a:t>
            </a:r>
            <a:r>
              <a:rPr lang="en-US" i="1" dirty="0"/>
              <a:t>Beam Manipulation</a:t>
            </a:r>
            <a:endParaRPr i="1"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7" name="TextBox 6">
            <a:extLst>
              <a:ext uri="{FF2B5EF4-FFF2-40B4-BE49-F238E27FC236}">
                <a16:creationId xmlns:a16="http://schemas.microsoft.com/office/drawing/2014/main" id="{F1D13719-7669-FE8B-212C-25095AB6C3E8}"/>
              </a:ext>
            </a:extLst>
          </p:cNvPr>
          <p:cNvSpPr txBox="1"/>
          <p:nvPr/>
        </p:nvSpPr>
        <p:spPr>
          <a:xfrm>
            <a:off x="7798483" y="2366907"/>
            <a:ext cx="3687058" cy="3970318"/>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To avoid annoying issues with </a:t>
            </a:r>
            <a:r>
              <a:rPr lang="en-US" dirty="0">
                <a:solidFill>
                  <a:srgbClr val="004E91"/>
                </a:solidFill>
                <a:latin typeface="Calibri" panose="020F0502020204030204" pitchFamily="34" charset="0"/>
                <a:cs typeface="Calibri" panose="020F0502020204030204" pitchFamily="34" charset="0"/>
              </a:rPr>
              <a:t>volumetric absorption</a:t>
            </a:r>
            <a:r>
              <a:rPr lang="en-US" dirty="0">
                <a:latin typeface="Calibri" panose="020F0502020204030204" pitchFamily="34" charset="0"/>
                <a:cs typeface="Calibri" panose="020F0502020204030204" pitchFamily="34" charset="0"/>
              </a:rPr>
              <a:t>, it is possible to use a </a:t>
            </a:r>
            <a:r>
              <a:rPr lang="en-US" i="1" dirty="0">
                <a:solidFill>
                  <a:srgbClr val="004E91"/>
                </a:solidFill>
                <a:latin typeface="Calibri" panose="020F0502020204030204" pitchFamily="34" charset="0"/>
                <a:cs typeface="Calibri" panose="020F0502020204030204" pitchFamily="34" charset="0"/>
              </a:rPr>
              <a:t>highly</a:t>
            </a:r>
            <a:r>
              <a:rPr lang="en-US" dirty="0">
                <a:solidFill>
                  <a:srgbClr val="004E91"/>
                </a:solidFill>
                <a:latin typeface="Calibri" panose="020F0502020204030204" pitchFamily="34" charset="0"/>
                <a:cs typeface="Calibri" panose="020F0502020204030204" pitchFamily="34" charset="0"/>
              </a:rPr>
              <a:t> </a:t>
            </a:r>
            <a:r>
              <a:rPr lang="en-US" i="1" dirty="0">
                <a:solidFill>
                  <a:srgbClr val="004E91"/>
                </a:solidFill>
                <a:latin typeface="Calibri" panose="020F0502020204030204" pitchFamily="34" charset="0"/>
                <a:cs typeface="Calibri" panose="020F0502020204030204" pitchFamily="34" charset="0"/>
              </a:rPr>
              <a:t>convergent</a:t>
            </a:r>
            <a:r>
              <a:rPr lang="en-US" dirty="0">
                <a:solidFill>
                  <a:srgbClr val="004E91"/>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beam to achieve maximum laser energy “mostly” where the focal point of the is at.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Other “areas” (fluidic channels, tubing ID’s, etc.), that are in the beam path, remain in the de-focused zone and thermal effects are </a:t>
            </a:r>
            <a:r>
              <a:rPr lang="en-US" i="1" dirty="0">
                <a:latin typeface="Calibri" panose="020F0502020204030204" pitchFamily="34" charset="0"/>
                <a:cs typeface="Calibri" panose="020F0502020204030204" pitchFamily="34" charset="0"/>
              </a:rPr>
              <a:t>somewhat</a:t>
            </a:r>
            <a:r>
              <a:rPr lang="en-US" dirty="0">
                <a:latin typeface="Calibri" panose="020F0502020204030204" pitchFamily="34" charset="0"/>
                <a:cs typeface="Calibri" panose="020F0502020204030204" pitchFamily="34" charset="0"/>
              </a:rPr>
              <a:t> minimized.</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This can be used on microfluidic parts that have channels or fluid paths on multiple levels or even in radial welding applications!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sym typeface="Wingdings" panose="05000000000000000000" pitchFamily="2" charset="2"/>
            </a:endParaRPr>
          </a:p>
          <a:p>
            <a:endParaRPr lang="en-US" dirty="0">
              <a:latin typeface="Calibri" panose="020F0502020204030204" pitchFamily="34" charset="0"/>
              <a:cs typeface="Calibri" panose="020F0502020204030204" pitchFamily="34" charset="0"/>
              <a:sym typeface="Wingdings" panose="05000000000000000000" pitchFamily="2" charset="2"/>
            </a:endParaRPr>
          </a:p>
          <a:p>
            <a:endParaRPr lang="en-US"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92F3445-A214-E303-D956-F1B044CC94C5}"/>
              </a:ext>
            </a:extLst>
          </p:cNvPr>
          <p:cNvSpPr txBox="1"/>
          <p:nvPr/>
        </p:nvSpPr>
        <p:spPr>
          <a:xfrm>
            <a:off x="1580444" y="1420492"/>
            <a:ext cx="9034286"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Shorten the </a:t>
            </a:r>
            <a:r>
              <a:rPr lang="en-US" sz="1800" dirty="0">
                <a:solidFill>
                  <a:srgbClr val="004E91"/>
                </a:solidFill>
                <a:latin typeface="Calibri" panose="020F0502020204030204" pitchFamily="34" charset="0"/>
                <a:cs typeface="Calibri" panose="020F0502020204030204" pitchFamily="34" charset="0"/>
              </a:rPr>
              <a:t>“Rayleigh Length” </a:t>
            </a:r>
            <a:r>
              <a:rPr lang="en-US" sz="1800" dirty="0">
                <a:latin typeface="Calibri" panose="020F0502020204030204" pitchFamily="34" charset="0"/>
                <a:cs typeface="Calibri" panose="020F0502020204030204" pitchFamily="34" charset="0"/>
              </a:rPr>
              <a:t>and </a:t>
            </a:r>
            <a:r>
              <a:rPr lang="en-US" sz="1800" i="1" dirty="0">
                <a:solidFill>
                  <a:srgbClr val="004E91"/>
                </a:solidFill>
                <a:latin typeface="Calibri" panose="020F0502020204030204" pitchFamily="34" charset="0"/>
                <a:cs typeface="Calibri" panose="020F0502020204030204" pitchFamily="34" charset="0"/>
              </a:rPr>
              <a:t>avoid thermal deformation </a:t>
            </a:r>
            <a:r>
              <a:rPr lang="en-US" sz="1800" dirty="0">
                <a:latin typeface="Calibri" panose="020F0502020204030204" pitchFamily="34" charset="0"/>
                <a:cs typeface="Calibri" panose="020F0502020204030204" pitchFamily="34" charset="0"/>
              </a:rPr>
              <a:t>due to volumetric absorption!</a:t>
            </a:r>
          </a:p>
        </p:txBody>
      </p:sp>
      <p:pic>
        <p:nvPicPr>
          <p:cNvPr id="33" name="Picture 32">
            <a:extLst>
              <a:ext uri="{FF2B5EF4-FFF2-40B4-BE49-F238E27FC236}">
                <a16:creationId xmlns:a16="http://schemas.microsoft.com/office/drawing/2014/main" id="{7F7AFE28-219D-93F6-9C57-676767D0695E}"/>
              </a:ext>
            </a:extLst>
          </p:cNvPr>
          <p:cNvPicPr>
            <a:picLocks noChangeAspect="1"/>
          </p:cNvPicPr>
          <p:nvPr/>
        </p:nvPicPr>
        <p:blipFill>
          <a:blip r:embed="rId4"/>
          <a:stretch>
            <a:fillRect/>
          </a:stretch>
        </p:blipFill>
        <p:spPr>
          <a:xfrm>
            <a:off x="713979" y="2139484"/>
            <a:ext cx="3425759" cy="2242170"/>
          </a:xfrm>
          <a:prstGeom prst="rect">
            <a:avLst/>
          </a:prstGeom>
        </p:spPr>
      </p:pic>
      <p:pic>
        <p:nvPicPr>
          <p:cNvPr id="31" name="Picture 30">
            <a:extLst>
              <a:ext uri="{FF2B5EF4-FFF2-40B4-BE49-F238E27FC236}">
                <a16:creationId xmlns:a16="http://schemas.microsoft.com/office/drawing/2014/main" id="{91238FD7-75ED-8D98-14A0-8184D37613E4}"/>
              </a:ext>
            </a:extLst>
          </p:cNvPr>
          <p:cNvPicPr>
            <a:picLocks noChangeAspect="1"/>
          </p:cNvPicPr>
          <p:nvPr/>
        </p:nvPicPr>
        <p:blipFill>
          <a:blip r:embed="rId5"/>
          <a:stretch>
            <a:fillRect/>
          </a:stretch>
        </p:blipFill>
        <p:spPr>
          <a:xfrm>
            <a:off x="4017428" y="3871777"/>
            <a:ext cx="3279419" cy="2329518"/>
          </a:xfrm>
          <a:prstGeom prst="rect">
            <a:avLst/>
          </a:prstGeom>
        </p:spPr>
      </p:pic>
    </p:spTree>
    <p:extLst>
      <p:ext uri="{BB962C8B-B14F-4D97-AF65-F5344CB8AC3E}">
        <p14:creationId xmlns:p14="http://schemas.microsoft.com/office/powerpoint/2010/main" val="16781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
          <p:cNvPicPr preferRelativeResize="0">
            <a:picLocks noGrp="1"/>
          </p:cNvPicPr>
          <p:nvPr>
            <p:ph type="body" idx="4294967295"/>
          </p:nvPr>
        </p:nvPicPr>
        <p:blipFill rotWithShape="1">
          <a:blip r:embed="rId3">
            <a:alphaModFix/>
          </a:blip>
          <a:srcRect/>
          <a:stretch/>
        </p:blipFill>
        <p:spPr>
          <a:xfrm>
            <a:off x="3175" y="0"/>
            <a:ext cx="12192000" cy="6858000"/>
          </a:xfrm>
          <a:prstGeom prst="rect">
            <a:avLst/>
          </a:prstGeom>
          <a:noFill/>
          <a:ln>
            <a:noFill/>
          </a:ln>
        </p:spPr>
      </p:pic>
      <p:pic>
        <p:nvPicPr>
          <p:cNvPr id="4" name="Picture 3" descr="A logo with a light shining through it&#10;&#10;Description automatically generated with medium confidence">
            <a:extLst>
              <a:ext uri="{FF2B5EF4-FFF2-40B4-BE49-F238E27FC236}">
                <a16:creationId xmlns:a16="http://schemas.microsoft.com/office/drawing/2014/main" id="{BC32D3E6-B82D-B498-58BC-E94574BC3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11" y="5382340"/>
            <a:ext cx="3155950" cy="1352550"/>
          </a:xfrm>
          <a:prstGeom prst="rect">
            <a:avLst/>
          </a:prstGeom>
        </p:spPr>
      </p:pic>
      <p:sp>
        <p:nvSpPr>
          <p:cNvPr id="5" name="Rectangle: Rounded Corners 4">
            <a:extLst>
              <a:ext uri="{FF2B5EF4-FFF2-40B4-BE49-F238E27FC236}">
                <a16:creationId xmlns:a16="http://schemas.microsoft.com/office/drawing/2014/main" id="{1CB36FDE-238D-9D6E-1D33-C6106DA5A647}"/>
              </a:ext>
            </a:extLst>
          </p:cNvPr>
          <p:cNvSpPr/>
          <p:nvPr/>
        </p:nvSpPr>
        <p:spPr>
          <a:xfrm>
            <a:off x="470145" y="1231900"/>
            <a:ext cx="11339553" cy="4216399"/>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t>SUMMARY</a:t>
            </a:r>
          </a:p>
        </p:txBody>
      </p:sp>
    </p:spTree>
    <p:extLst>
      <p:ext uri="{BB962C8B-B14F-4D97-AF65-F5344CB8AC3E}">
        <p14:creationId xmlns:p14="http://schemas.microsoft.com/office/powerpoint/2010/main" val="420884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Personal and Company Bios</a:t>
            </a:r>
            <a:endParaRPr dirty="0"/>
          </a:p>
        </p:txBody>
      </p:sp>
      <p:sp>
        <p:nvSpPr>
          <p:cNvPr id="188" name="Google Shape;188;p9"/>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3</a:t>
            </a:fld>
            <a:endParaRPr sz="90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C17246DC-4703-DD9D-846E-251ACF7F3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3" name="Google Shape;174;p7">
            <a:extLst>
              <a:ext uri="{FF2B5EF4-FFF2-40B4-BE49-F238E27FC236}">
                <a16:creationId xmlns:a16="http://schemas.microsoft.com/office/drawing/2014/main" id="{0F8693BE-4EB3-8A60-EE24-701A966E4E6C}"/>
              </a:ext>
            </a:extLst>
          </p:cNvPr>
          <p:cNvSpPr txBox="1"/>
          <p:nvPr/>
        </p:nvSpPr>
        <p:spPr>
          <a:xfrm>
            <a:off x="1103017" y="1683326"/>
            <a:ext cx="2631325" cy="4696691"/>
          </a:xfrm>
          <a:prstGeom prst="rect">
            <a:avLst/>
          </a:prstGeom>
          <a:noFill/>
          <a:ln>
            <a:noFill/>
          </a:ln>
        </p:spPr>
        <p:txBody>
          <a:bodyPr spcFirstLastPara="1" wrap="square" lIns="0" tIns="0" rIns="0" bIns="0" anchor="t" anchorCtr="0">
            <a:noAutofit/>
          </a:bodyPr>
          <a:lstStyle/>
          <a:p>
            <a:pPr marR="0" lvl="0" algn="l" rtl="0">
              <a:spcBef>
                <a:spcPts val="0"/>
              </a:spcBef>
              <a:spcAft>
                <a:spcPts val="0"/>
              </a:spcAft>
              <a:buClr>
                <a:schemeClr val="dk1"/>
              </a:buClr>
              <a:buSzPts val="1600"/>
            </a:pPr>
            <a:r>
              <a:rPr lang="en-US" sz="1600" b="1" dirty="0">
                <a:solidFill>
                  <a:schemeClr val="bg2"/>
                </a:solidFill>
                <a:latin typeface="Calibri"/>
                <a:ea typeface="Calibri"/>
                <a:cs typeface="Calibri"/>
                <a:sym typeface="Calibri"/>
              </a:rPr>
              <a:t>Your host:</a:t>
            </a:r>
          </a:p>
          <a:p>
            <a:pPr marR="0" lvl="0" algn="l" rtl="0">
              <a:spcBef>
                <a:spcPts val="0"/>
              </a:spcBef>
              <a:spcAft>
                <a:spcPts val="0"/>
              </a:spcAft>
              <a:buClr>
                <a:schemeClr val="dk1"/>
              </a:buClr>
              <a:buSzPts val="1600"/>
            </a:pPr>
            <a:endParaRPr lang="en-US" sz="1600" dirty="0">
              <a:solidFill>
                <a:schemeClr val="dk1"/>
              </a:solidFill>
              <a:latin typeface="Calibri"/>
              <a:ea typeface="Calibri"/>
              <a:cs typeface="Calibri"/>
              <a:sym typeface="Calibri"/>
            </a:endParaRPr>
          </a:p>
          <a:p>
            <a:pPr marR="0" lvl="0" algn="l" rtl="0">
              <a:spcBef>
                <a:spcPts val="0"/>
              </a:spcBef>
              <a:spcAft>
                <a:spcPts val="0"/>
              </a:spcAft>
              <a:buClr>
                <a:schemeClr val="dk1"/>
              </a:buClr>
              <a:buSzPts val="1600"/>
            </a:pPr>
            <a:r>
              <a:rPr lang="en-US" sz="1600" b="1" dirty="0">
                <a:solidFill>
                  <a:schemeClr val="dk1"/>
                </a:solidFill>
                <a:latin typeface="Calibri"/>
                <a:ea typeface="Calibri"/>
                <a:cs typeface="Calibri"/>
                <a:sym typeface="Calibri"/>
              </a:rPr>
              <a:t>Dax Hamilton</a:t>
            </a:r>
          </a:p>
          <a:p>
            <a:pPr marR="0" lvl="0" algn="l" rtl="0">
              <a:spcBef>
                <a:spcPts val="0"/>
              </a:spcBef>
              <a:spcAft>
                <a:spcPts val="0"/>
              </a:spcAft>
              <a:buClr>
                <a:schemeClr val="dk1"/>
              </a:buClr>
              <a:buSzPts val="1600"/>
            </a:pPr>
            <a:endParaRPr lang="en-US" sz="16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14 years Laser Plastic Welding, I have seen and worked on many 100’s of applications</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Formally Trained Machinist both Manual and CNC</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Mechanical Engineer with experience in all aspects of machine design</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In-depth experience with lasers and optics</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Have worked with most of the LPW equipment suppliers in some capacity over the years!</a:t>
            </a:r>
          </a:p>
          <a:p>
            <a:pPr marL="285750" marR="0" lvl="0" indent="-285750" algn="l" rtl="0">
              <a:spcBef>
                <a:spcPts val="0"/>
              </a:spcBef>
              <a:spcAft>
                <a:spcPts val="0"/>
              </a:spcAft>
              <a:buClr>
                <a:schemeClr val="dk1"/>
              </a:buClr>
              <a:buSzPts val="1600"/>
              <a:buFont typeface="Arial" panose="020B0604020202020204" pitchFamily="34" charset="0"/>
              <a:buChar char="•"/>
            </a:pPr>
            <a:endParaRPr lang="en-US" sz="1600" dirty="0">
              <a:solidFill>
                <a:schemeClr val="dk1"/>
              </a:solidFill>
              <a:latin typeface="Calibri"/>
              <a:ea typeface="Calibri"/>
              <a:cs typeface="Calibri"/>
              <a:sym typeface="Calibri"/>
            </a:endParaRPr>
          </a:p>
          <a:p>
            <a:pPr marR="0" lvl="0" algn="l" rtl="0">
              <a:spcBef>
                <a:spcPts val="0"/>
              </a:spcBef>
              <a:spcAft>
                <a:spcPts val="0"/>
              </a:spcAft>
              <a:buClr>
                <a:schemeClr val="dk1"/>
              </a:buClr>
              <a:buSzPts val="1600"/>
            </a:pPr>
            <a:endParaRPr lang="en-US"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endParaRPr lang="en-US"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endParaRPr sz="1600" dirty="0">
              <a:solidFill>
                <a:schemeClr val="dk1"/>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4" name="Google Shape;174;p7">
            <a:extLst>
              <a:ext uri="{FF2B5EF4-FFF2-40B4-BE49-F238E27FC236}">
                <a16:creationId xmlns:a16="http://schemas.microsoft.com/office/drawing/2014/main" id="{3B294DA4-C19E-B8A1-B736-D142B91EB92F}"/>
              </a:ext>
            </a:extLst>
          </p:cNvPr>
          <p:cNvSpPr txBox="1"/>
          <p:nvPr/>
        </p:nvSpPr>
        <p:spPr>
          <a:xfrm>
            <a:off x="4781924" y="1683326"/>
            <a:ext cx="2631325" cy="4480560"/>
          </a:xfrm>
          <a:prstGeom prst="rect">
            <a:avLst/>
          </a:prstGeom>
          <a:noFill/>
          <a:ln>
            <a:noFill/>
          </a:ln>
        </p:spPr>
        <p:txBody>
          <a:bodyPr spcFirstLastPara="1" wrap="square" lIns="0" tIns="0" rIns="0" bIns="0" anchor="t" anchorCtr="0">
            <a:noAutofit/>
          </a:bodyPr>
          <a:lstStyle/>
          <a:p>
            <a:pPr marR="0" lvl="0" algn="l" rtl="0">
              <a:spcBef>
                <a:spcPts val="0"/>
              </a:spcBef>
              <a:spcAft>
                <a:spcPts val="0"/>
              </a:spcAft>
              <a:buClr>
                <a:schemeClr val="dk1"/>
              </a:buClr>
              <a:buSzPts val="1600"/>
            </a:pPr>
            <a:r>
              <a:rPr lang="en-US" sz="1600" b="1" dirty="0">
                <a:solidFill>
                  <a:srgbClr val="004E91"/>
                </a:solidFill>
                <a:latin typeface="Calibri"/>
                <a:ea typeface="Calibri"/>
                <a:cs typeface="Calibri"/>
                <a:sym typeface="Calibri"/>
              </a:rPr>
              <a:t>LPKF Laser &amp; Electronics</a:t>
            </a:r>
          </a:p>
          <a:p>
            <a:pPr marR="0" lvl="0" algn="l" rtl="0">
              <a:spcBef>
                <a:spcPts val="0"/>
              </a:spcBef>
              <a:spcAft>
                <a:spcPts val="0"/>
              </a:spcAft>
              <a:buClr>
                <a:schemeClr val="dk1"/>
              </a:buClr>
              <a:buSzPts val="1600"/>
            </a:pPr>
            <a:endParaRPr lang="en-US" sz="1600" dirty="0">
              <a:solidFill>
                <a:schemeClr val="dk1"/>
              </a:solidFill>
              <a:latin typeface="Calibri"/>
              <a:ea typeface="Calibri"/>
              <a:cs typeface="Calibri"/>
              <a:sym typeface="Calibri"/>
            </a:endParaRPr>
          </a:p>
          <a:p>
            <a:pPr marR="0" lvl="0" algn="l" rtl="0">
              <a:spcBef>
                <a:spcPts val="0"/>
              </a:spcBef>
              <a:spcAft>
                <a:spcPts val="0"/>
              </a:spcAft>
              <a:buClr>
                <a:schemeClr val="dk1"/>
              </a:buClr>
              <a:buSzPts val="1600"/>
            </a:pPr>
            <a:r>
              <a:rPr lang="en-US" sz="1600" b="1" dirty="0">
                <a:solidFill>
                  <a:schemeClr val="dk1"/>
                </a:solidFill>
                <a:latin typeface="Calibri"/>
                <a:ea typeface="Calibri"/>
                <a:cs typeface="Calibri"/>
                <a:sym typeface="Calibri"/>
              </a:rPr>
              <a:t>Webinar Host</a:t>
            </a:r>
          </a:p>
          <a:p>
            <a:pPr marR="0" lvl="0" algn="l" rtl="0">
              <a:spcBef>
                <a:spcPts val="0"/>
              </a:spcBef>
              <a:spcAft>
                <a:spcPts val="0"/>
              </a:spcAft>
              <a:buClr>
                <a:schemeClr val="dk1"/>
              </a:buClr>
              <a:buSzPts val="1600"/>
            </a:pPr>
            <a:endParaRPr lang="en-US" sz="16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Best known global supplier of Laser Plastic Welding equipment</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Worlds first supplier to “mass” commercialize Laser Plastic Welding</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First to investigate 2 micron technology over 13 years ago</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Holistic provider of Laser Plastic Welding expertise</a:t>
            </a:r>
          </a:p>
          <a:p>
            <a:pPr marL="285750" marR="0" lvl="0" indent="-285750" algn="l" rtl="0">
              <a:spcBef>
                <a:spcPts val="0"/>
              </a:spcBef>
              <a:spcAft>
                <a:spcPts val="0"/>
              </a:spcAft>
              <a:buClr>
                <a:schemeClr val="dk1"/>
              </a:buClr>
              <a:buSzPts val="1600"/>
              <a:buFont typeface="Arial" panose="020B0604020202020204" pitchFamily="34" charset="0"/>
              <a:buChar char="•"/>
            </a:pPr>
            <a:endParaRPr lang="en-US" sz="1600" dirty="0">
              <a:solidFill>
                <a:schemeClr val="dk1"/>
              </a:solidFill>
              <a:latin typeface="Calibri"/>
              <a:ea typeface="Calibri"/>
              <a:cs typeface="Calibri"/>
              <a:sym typeface="Calibri"/>
            </a:endParaRPr>
          </a:p>
          <a:p>
            <a:pPr marR="0" lvl="0" algn="l" rtl="0">
              <a:spcBef>
                <a:spcPts val="0"/>
              </a:spcBef>
              <a:spcAft>
                <a:spcPts val="0"/>
              </a:spcAft>
              <a:buClr>
                <a:schemeClr val="dk1"/>
              </a:buClr>
              <a:buSzPts val="1600"/>
            </a:pPr>
            <a:endParaRPr lang="en-US"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endParaRPr lang="en-US"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endParaRPr sz="1600" dirty="0">
              <a:solidFill>
                <a:schemeClr val="dk1"/>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5" name="Google Shape;174;p7">
            <a:extLst>
              <a:ext uri="{FF2B5EF4-FFF2-40B4-BE49-F238E27FC236}">
                <a16:creationId xmlns:a16="http://schemas.microsoft.com/office/drawing/2014/main" id="{018C2864-4457-868E-1B48-4AAFF3A6F5F1}"/>
              </a:ext>
            </a:extLst>
          </p:cNvPr>
          <p:cNvSpPr txBox="1"/>
          <p:nvPr/>
        </p:nvSpPr>
        <p:spPr>
          <a:xfrm>
            <a:off x="8460833" y="1683327"/>
            <a:ext cx="2631325" cy="4480560"/>
          </a:xfrm>
          <a:prstGeom prst="rect">
            <a:avLst/>
          </a:prstGeom>
          <a:noFill/>
          <a:ln>
            <a:noFill/>
          </a:ln>
        </p:spPr>
        <p:txBody>
          <a:bodyPr spcFirstLastPara="1" wrap="square" lIns="0" tIns="0" rIns="0" bIns="0" anchor="t" anchorCtr="0">
            <a:noAutofit/>
          </a:bodyPr>
          <a:lstStyle/>
          <a:p>
            <a:pPr marR="0" lvl="0" algn="l" rtl="0">
              <a:spcBef>
                <a:spcPts val="0"/>
              </a:spcBef>
              <a:spcAft>
                <a:spcPts val="0"/>
              </a:spcAft>
              <a:buClr>
                <a:schemeClr val="dk1"/>
              </a:buClr>
              <a:buSzPts val="1600"/>
            </a:pPr>
            <a:r>
              <a:rPr lang="en-US" sz="1600" b="1" dirty="0">
                <a:solidFill>
                  <a:schemeClr val="bg2"/>
                </a:solidFill>
                <a:latin typeface="Calibri"/>
                <a:ea typeface="Calibri"/>
                <a:cs typeface="Calibri"/>
                <a:sym typeface="Calibri"/>
              </a:rPr>
              <a:t>Optical Engines, Inc.</a:t>
            </a:r>
          </a:p>
          <a:p>
            <a:pPr marR="0" lvl="0" algn="l" rtl="0">
              <a:spcBef>
                <a:spcPts val="0"/>
              </a:spcBef>
              <a:spcAft>
                <a:spcPts val="0"/>
              </a:spcAft>
              <a:buClr>
                <a:schemeClr val="dk1"/>
              </a:buClr>
              <a:buSzPts val="1600"/>
            </a:pPr>
            <a:endParaRPr lang="en-US" sz="1600" dirty="0">
              <a:solidFill>
                <a:schemeClr val="dk1"/>
              </a:solidFill>
              <a:latin typeface="Calibri"/>
              <a:ea typeface="Calibri"/>
              <a:cs typeface="Calibri"/>
              <a:sym typeface="Calibri"/>
            </a:endParaRPr>
          </a:p>
          <a:p>
            <a:pPr marR="0" lvl="0" algn="l" rtl="0">
              <a:spcBef>
                <a:spcPts val="0"/>
              </a:spcBef>
              <a:spcAft>
                <a:spcPts val="0"/>
              </a:spcAft>
              <a:buClr>
                <a:schemeClr val="dk1"/>
              </a:buClr>
              <a:buSzPts val="1600"/>
            </a:pPr>
            <a:r>
              <a:rPr lang="en-US" sz="1600" b="1" dirty="0">
                <a:solidFill>
                  <a:schemeClr val="dk1"/>
                </a:solidFill>
                <a:latin typeface="Calibri"/>
                <a:ea typeface="Calibri"/>
                <a:cs typeface="Calibri"/>
                <a:sym typeface="Calibri"/>
              </a:rPr>
              <a:t>Sponsor</a:t>
            </a:r>
          </a:p>
          <a:p>
            <a:pPr marR="0" lvl="0" algn="l" rtl="0">
              <a:spcBef>
                <a:spcPts val="0"/>
              </a:spcBef>
              <a:spcAft>
                <a:spcPts val="0"/>
              </a:spcAft>
              <a:buClr>
                <a:schemeClr val="dk1"/>
              </a:buClr>
              <a:buSzPts val="1600"/>
            </a:pPr>
            <a:endParaRPr lang="en-US" sz="16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Combined 100+ years in complex laser and fiber processing expertise</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Pioneer of the high-power, air-cooled laser engines</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Worlds only “all-in-one” laser engine – diodes, power supply, driver and safety all in one box</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Renowned experts in glass and fiber processing + beam manipulation technology</a:t>
            </a:r>
          </a:p>
          <a:p>
            <a:pPr marL="285750" marR="0" lvl="0" indent="-285750" algn="l" rtl="0">
              <a:spcBef>
                <a:spcPts val="0"/>
              </a:spcBef>
              <a:spcAft>
                <a:spcPts val="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Only supplier of top-hat shaped 2 micron laser and 1 micron fiber laser</a:t>
            </a:r>
          </a:p>
          <a:p>
            <a:pPr marR="0" lvl="0" algn="l" rtl="0">
              <a:spcBef>
                <a:spcPts val="0"/>
              </a:spcBef>
              <a:spcAft>
                <a:spcPts val="0"/>
              </a:spcAft>
              <a:buClr>
                <a:schemeClr val="dk1"/>
              </a:buClr>
              <a:buSzPts val="1600"/>
            </a:pPr>
            <a:endParaRPr lang="en-US"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endParaRPr lang="en-US"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endParaRPr sz="1600" dirty="0">
              <a:solidFill>
                <a:schemeClr val="dk1"/>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42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1" name="Bildplatzhalter 13">
            <a:extLst>
              <a:ext uri="{FF2B5EF4-FFF2-40B4-BE49-F238E27FC236}">
                <a16:creationId xmlns:a16="http://schemas.microsoft.com/office/drawing/2014/main" id="{5B34B3E5-D961-8013-6328-D9DDA23A716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5243" b="15243"/>
          <a:stretch>
            <a:fillRect/>
          </a:stretch>
        </p:blipFill>
        <p:spPr>
          <a:xfrm>
            <a:off x="0" y="1206276"/>
            <a:ext cx="12195175" cy="5651723"/>
          </a:xfrm>
          <a:prstGeom prst="rect">
            <a:avLst/>
          </a:prstGeom>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30</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Summary</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10" name="TextBox 9">
            <a:extLst>
              <a:ext uri="{FF2B5EF4-FFF2-40B4-BE49-F238E27FC236}">
                <a16:creationId xmlns:a16="http://schemas.microsoft.com/office/drawing/2014/main" id="{55819035-A55C-0F1F-D654-F2F8A0F5A83B}"/>
              </a:ext>
            </a:extLst>
          </p:cNvPr>
          <p:cNvSpPr txBox="1"/>
          <p:nvPr/>
        </p:nvSpPr>
        <p:spPr>
          <a:xfrm>
            <a:off x="823957" y="1734819"/>
            <a:ext cx="9089700" cy="2585323"/>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tx1"/>
                </a:solidFill>
              </a:rPr>
              <a:t>TPLW technology </a:t>
            </a:r>
            <a:r>
              <a:rPr lang="en-US" sz="1800" dirty="0"/>
              <a:t>is a promising alternative to the traditional “TTLW”</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While it has some limitations due to its “nuances” (thermal effects, etc.), it also offers some distinct advantages, including the ability to penetrate deeper into certain materials as well as eliminate the need for any laser absorbing additives.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properties of the laser beam, including its shape, size, angle of incidence, and intensity, can have a significant impact on the quality of the weld. 	</a:t>
            </a:r>
          </a:p>
          <a:p>
            <a:pPr marL="285750" indent="-285750">
              <a:buFont typeface="Arial" panose="020B0604020202020204" pitchFamily="34" charset="0"/>
              <a:buChar char="•"/>
            </a:pPr>
            <a:endParaRPr lang="en-US" sz="1800" dirty="0"/>
          </a:p>
        </p:txBody>
      </p:sp>
      <p:pic>
        <p:nvPicPr>
          <p:cNvPr id="18" name="Graphic 17" descr="Checkbox Checked with solid fill">
            <a:extLst>
              <a:ext uri="{FF2B5EF4-FFF2-40B4-BE49-F238E27FC236}">
                <a16:creationId xmlns:a16="http://schemas.microsoft.com/office/drawing/2014/main" id="{B536E0B4-0AC6-8500-BCA9-0F62994ED4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6460" y="2521299"/>
            <a:ext cx="765703" cy="765703"/>
          </a:xfrm>
          <a:prstGeom prst="rect">
            <a:avLst/>
          </a:prstGeom>
        </p:spPr>
      </p:pic>
      <p:pic>
        <p:nvPicPr>
          <p:cNvPr id="19" name="Graphic 18" descr="Checkbox Checked with solid fill">
            <a:extLst>
              <a:ext uri="{FF2B5EF4-FFF2-40B4-BE49-F238E27FC236}">
                <a16:creationId xmlns:a16="http://schemas.microsoft.com/office/drawing/2014/main" id="{FCE20B20-704E-A8F9-C5AE-14ADD7A7D6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6458" y="1608946"/>
            <a:ext cx="765703" cy="765703"/>
          </a:xfrm>
          <a:prstGeom prst="rect">
            <a:avLst/>
          </a:prstGeom>
        </p:spPr>
      </p:pic>
      <p:pic>
        <p:nvPicPr>
          <p:cNvPr id="20" name="Graphic 19" descr="Checkbox Checked with solid fill">
            <a:extLst>
              <a:ext uri="{FF2B5EF4-FFF2-40B4-BE49-F238E27FC236}">
                <a16:creationId xmlns:a16="http://schemas.microsoft.com/office/drawing/2014/main" id="{E368F6FF-FBCF-253B-11F1-797A3C9D5B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6459" y="3444166"/>
            <a:ext cx="765703" cy="765703"/>
          </a:xfrm>
          <a:prstGeom prst="rect">
            <a:avLst/>
          </a:prstGeom>
        </p:spPr>
      </p:pic>
    </p:spTree>
    <p:extLst>
      <p:ext uri="{BB962C8B-B14F-4D97-AF65-F5344CB8AC3E}">
        <p14:creationId xmlns:p14="http://schemas.microsoft.com/office/powerpoint/2010/main" val="35963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8" name="Bildplatzhalter 13">
            <a:extLst>
              <a:ext uri="{FF2B5EF4-FFF2-40B4-BE49-F238E27FC236}">
                <a16:creationId xmlns:a16="http://schemas.microsoft.com/office/drawing/2014/main" id="{4ECA13DA-D9A8-5487-36AC-A8FC091E7FF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5243" b="15243"/>
          <a:stretch>
            <a:fillRect/>
          </a:stretch>
        </p:blipFill>
        <p:spPr>
          <a:xfrm>
            <a:off x="0" y="1206276"/>
            <a:ext cx="12195175" cy="5651723"/>
          </a:xfrm>
          <a:prstGeom prst="rect">
            <a:avLst/>
          </a:prstGeom>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31</a:t>
            </a:fld>
            <a:endParaRPr sz="900"/>
          </a:p>
        </p:txBody>
      </p:sp>
      <p:sp>
        <p:nvSpPr>
          <p:cNvPr id="119" name="Google Shape;119;p2"/>
          <p:cNvSpPr txBox="1">
            <a:spLocks noGrp="1"/>
          </p:cNvSpPr>
          <p:nvPr>
            <p:ph type="title"/>
          </p:nvPr>
        </p:nvSpPr>
        <p:spPr>
          <a:xfrm>
            <a:off x="552450" y="243725"/>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Summary</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graphicFrame>
        <p:nvGraphicFramePr>
          <p:cNvPr id="5" name="Diagram 4">
            <a:extLst>
              <a:ext uri="{FF2B5EF4-FFF2-40B4-BE49-F238E27FC236}">
                <a16:creationId xmlns:a16="http://schemas.microsoft.com/office/drawing/2014/main" id="{F5975903-D91B-9B1B-0158-766D5204D04D}"/>
              </a:ext>
            </a:extLst>
          </p:cNvPr>
          <p:cNvGraphicFramePr/>
          <p:nvPr>
            <p:extLst>
              <p:ext uri="{D42A27DB-BD31-4B8C-83A1-F6EECF244321}">
                <p14:modId xmlns:p14="http://schemas.microsoft.com/office/powerpoint/2010/main" val="3534757724"/>
              </p:ext>
            </p:extLst>
          </p:nvPr>
        </p:nvGraphicFramePr>
        <p:xfrm>
          <a:off x="507076" y="1206276"/>
          <a:ext cx="11105804" cy="56517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9B80C145-6240-1EFF-15E7-14632D51E0E6}"/>
              </a:ext>
            </a:extLst>
          </p:cNvPr>
          <p:cNvSpPr txBox="1"/>
          <p:nvPr/>
        </p:nvSpPr>
        <p:spPr>
          <a:xfrm>
            <a:off x="477793" y="2764651"/>
            <a:ext cx="6186746" cy="416011"/>
          </a:xfrm>
          <a:prstGeom prst="rect">
            <a:avLst/>
          </a:prstGeom>
          <a:noFill/>
        </p:spPr>
        <p:txBody>
          <a:bodyPr wrap="square">
            <a:spAutoFit/>
          </a:bodyPr>
          <a:lstStyle/>
          <a:p>
            <a:pPr lvl="0">
              <a:lnSpc>
                <a:spcPct val="150000"/>
              </a:lnSpc>
            </a:pPr>
            <a:r>
              <a:rPr lang="en-US" sz="1600" b="1" dirty="0"/>
              <a:t>How we can help you…</a:t>
            </a:r>
          </a:p>
        </p:txBody>
      </p:sp>
    </p:spTree>
    <p:extLst>
      <p:ext uri="{BB962C8B-B14F-4D97-AF65-F5344CB8AC3E}">
        <p14:creationId xmlns:p14="http://schemas.microsoft.com/office/powerpoint/2010/main" val="304217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1105989E-CD7B-44B6-A127-811E14CA86F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3323261-2F75-43A3-8AE6-5863ADEA262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F3D31632-67D2-426C-95C1-F926B38BEB7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CE96140E-09AE-4052-9941-9DF23C479E5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C3D46417-3D9A-49B7-B626-F0252310270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9287270C-0077-4746-9F0B-C2A39DFE11A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C6E930FB-AEAB-433B-B95B-EF053CF87C8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F1512F31-195D-44FB-963E-A7DB891BEB8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7A70ABA5-BFC5-4BF0-931B-9BAEB3975CE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85D3A0A9-91A5-4165-8BFC-F7B5E6FCC4B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00FFA9F2-548D-43E4-B35C-9D6D7E99191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50156591-3AF8-487E-937E-3BBDCCC2225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7DD309AD-B214-4ABE-9FE8-77B2337FCCF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C6A14362-5F89-433B-9C47-1D9E8CE55C0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C0663DED-C1F5-4ECF-9625-4B34FA3967D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10"/>
          <p:cNvSpPr txBox="1"/>
          <p:nvPr/>
        </p:nvSpPr>
        <p:spPr>
          <a:xfrm>
            <a:off x="1633610" y="3309072"/>
            <a:ext cx="9044379" cy="72029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Clr>
                <a:srgbClr val="004E91"/>
              </a:buClr>
              <a:buSzPts val="2400"/>
              <a:buFont typeface="Arial"/>
              <a:buNone/>
            </a:pPr>
            <a:r>
              <a:rPr lang="en-US" sz="2400" b="1" dirty="0">
                <a:solidFill>
                  <a:srgbClr val="004E91"/>
                </a:solidFill>
                <a:latin typeface="Calibri"/>
                <a:ea typeface="Calibri"/>
                <a:cs typeface="Calibri"/>
                <a:sym typeface="Calibri"/>
              </a:rPr>
              <a:t>Thank you for your Attention!</a:t>
            </a:r>
          </a:p>
          <a:p>
            <a:pPr marL="0" marR="0" lvl="0" indent="0" algn="l" rtl="0">
              <a:spcBef>
                <a:spcPts val="0"/>
              </a:spcBef>
              <a:spcAft>
                <a:spcPts val="0"/>
              </a:spcAft>
              <a:buClr>
                <a:srgbClr val="004E91"/>
              </a:buClr>
              <a:buSzPts val="2400"/>
              <a:buFont typeface="Arial"/>
              <a:buNone/>
            </a:pPr>
            <a:endParaRPr lang="en-US" sz="2400" b="1" dirty="0">
              <a:solidFill>
                <a:srgbClr val="004E91"/>
              </a:solidFill>
              <a:latin typeface="Calibri"/>
              <a:ea typeface="Calibri"/>
              <a:cs typeface="Calibri"/>
              <a:sym typeface="Calibri"/>
            </a:endParaRPr>
          </a:p>
          <a:p>
            <a:pPr marL="0" marR="0" lvl="0" indent="0" algn="l" rtl="0">
              <a:spcBef>
                <a:spcPts val="0"/>
              </a:spcBef>
              <a:spcAft>
                <a:spcPts val="0"/>
              </a:spcAft>
              <a:buClr>
                <a:srgbClr val="004E91"/>
              </a:buClr>
              <a:buSzPts val="2400"/>
              <a:buFont typeface="Arial"/>
              <a:buNone/>
            </a:pPr>
            <a:endParaRPr lang="en-US" sz="2400" b="1" dirty="0">
              <a:solidFill>
                <a:srgbClr val="004E91"/>
              </a:solidFill>
              <a:latin typeface="Calibri"/>
              <a:ea typeface="Calibri"/>
              <a:cs typeface="Calibri"/>
              <a:sym typeface="Calibri"/>
            </a:endParaRPr>
          </a:p>
          <a:p>
            <a:pPr marL="0" marR="0" lvl="0" indent="0" algn="l" rtl="0">
              <a:spcBef>
                <a:spcPts val="0"/>
              </a:spcBef>
              <a:spcAft>
                <a:spcPts val="0"/>
              </a:spcAft>
              <a:buClr>
                <a:srgbClr val="004E91"/>
              </a:buClr>
              <a:buSzPts val="2400"/>
              <a:buFont typeface="Arial"/>
              <a:buNone/>
            </a:pPr>
            <a:r>
              <a:rPr lang="en-US" sz="2400" b="1" dirty="0">
                <a:solidFill>
                  <a:schemeClr val="tx1"/>
                </a:solidFill>
                <a:latin typeface="Calibri"/>
                <a:cs typeface="Calibri"/>
                <a:sym typeface="Calibri"/>
              </a:rPr>
              <a:t>Stay tuned for more education on Laser Plastic Welding…</a:t>
            </a: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39C6F202-DDAA-D143-051A-9041D5D25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Autofit/>
          </a:bodyPr>
          <a:lstStyle/>
          <a:p>
            <a:pPr marL="0" lvl="0" indent="0" algn="l" rtl="0">
              <a:spcBef>
                <a:spcPts val="0"/>
              </a:spcBef>
              <a:spcAft>
                <a:spcPts val="0"/>
              </a:spcAft>
              <a:buClr>
                <a:schemeClr val="accent1"/>
              </a:buClr>
              <a:buSzPts val="2400"/>
              <a:buFont typeface="Calibri"/>
              <a:buNone/>
            </a:pPr>
            <a:r>
              <a:rPr lang="en-US" dirty="0"/>
              <a:t>Webinar Agenda</a:t>
            </a:r>
          </a:p>
        </p:txBody>
      </p:sp>
      <p:sp>
        <p:nvSpPr>
          <p:cNvPr id="173" name="Google Shape;173;p7"/>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Autofit/>
          </a:bodyPr>
          <a:lstStyle/>
          <a:p>
            <a:pPr marL="0" lvl="0" indent="0" algn="r" rtl="0">
              <a:spcBef>
                <a:spcPts val="0"/>
              </a:spcBef>
              <a:spcAft>
                <a:spcPts val="0"/>
              </a:spcAft>
              <a:buNone/>
            </a:pPr>
            <a:fld id="{00000000-1234-1234-1234-123412341234}" type="slidenum">
              <a:rPr lang="en-US" smtClean="0"/>
              <a:t>4</a:t>
            </a:fld>
            <a:endParaRPr lang="en-US"/>
          </a:p>
        </p:txBody>
      </p:sp>
      <p:graphicFrame>
        <p:nvGraphicFramePr>
          <p:cNvPr id="6" name="Diagram 5">
            <a:extLst>
              <a:ext uri="{FF2B5EF4-FFF2-40B4-BE49-F238E27FC236}">
                <a16:creationId xmlns:a16="http://schemas.microsoft.com/office/drawing/2014/main" id="{196C9359-1E9D-1FA8-D076-C56AB800C7B8}"/>
              </a:ext>
            </a:extLst>
          </p:cNvPr>
          <p:cNvGraphicFramePr/>
          <p:nvPr>
            <p:extLst>
              <p:ext uri="{D42A27DB-BD31-4B8C-83A1-F6EECF244321}">
                <p14:modId xmlns:p14="http://schemas.microsoft.com/office/powerpoint/2010/main" val="1679999394"/>
              </p:ext>
            </p:extLst>
          </p:nvPr>
        </p:nvGraphicFramePr>
        <p:xfrm>
          <a:off x="772737" y="1612900"/>
          <a:ext cx="10569980" cy="4596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with a light shining through it&#10;&#10;Description automatically generated with medium confidence">
            <a:extLst>
              <a:ext uri="{FF2B5EF4-FFF2-40B4-BE49-F238E27FC236}">
                <a16:creationId xmlns:a16="http://schemas.microsoft.com/office/drawing/2014/main" id="{8628BF2D-DAED-867A-5A2A-A2C15A970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2647C2C-5D9A-4D62-8F45-158CD07A60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7BA6F730-DA35-4DA3-BB04-7C2ED2C3BB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94E4E974-34AF-468F-ADF7-CF70DBCC160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E3F50854-C1DB-45A4-92FF-0ABAB9A37B8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7C551A86-819E-4DF2-8621-2004095C6DA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774FF3C-9E3A-41F7-8C2B-1B27C96880E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7D7E90FB-B40C-4C4C-9758-A19995EA89F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383B104C-F558-4B9D-86C2-0065AE56FB3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44924C79-953F-4B45-B30D-E23696C1529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E9302619-529E-4C24-9086-F4DB78097EB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C06B8DD4-86CD-49EE-B13A-107C7C0B8B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5" name="Picture 2" descr="F:\KE-KI (Innovation &amp; Entwicklung)\60_KI intern\Produktmanagement\Veranstaltungen\LIM\Bilder\Bild 2_Principle ClearJoining Technology.jpg">
            <a:extLst>
              <a:ext uri="{FF2B5EF4-FFF2-40B4-BE49-F238E27FC236}">
                <a16:creationId xmlns:a16="http://schemas.microsoft.com/office/drawing/2014/main" id="{776A7222-DDB7-3D92-DBE5-3B7A2F95E81A}"/>
              </a:ext>
            </a:extLst>
          </p:cNvPr>
          <p:cNvPicPr>
            <a:picLocks noChangeAspect="1" noChangeArrowheads="1"/>
          </p:cNvPicPr>
          <p:nvPr/>
        </p:nvPicPr>
        <p:blipFill>
          <a:blip r:embed="rId3" cstate="print"/>
          <a:srcRect/>
          <a:stretch>
            <a:fillRect/>
          </a:stretch>
        </p:blipFill>
        <p:spPr bwMode="auto">
          <a:xfrm>
            <a:off x="9081060" y="1684388"/>
            <a:ext cx="2027619" cy="2758489"/>
          </a:xfrm>
          <a:prstGeom prst="rect">
            <a:avLst/>
          </a:prstGeom>
          <a:noFill/>
          <a:ln w="9525">
            <a:noFill/>
            <a:miter lim="800000"/>
            <a:headEnd/>
            <a:tailEnd/>
          </a:ln>
        </p:spPr>
      </p:pic>
      <p:pic>
        <p:nvPicPr>
          <p:cNvPr id="34" name="Picture 33" descr="Kunststoffschweissen">
            <a:extLst>
              <a:ext uri="{FF2B5EF4-FFF2-40B4-BE49-F238E27FC236}">
                <a16:creationId xmlns:a16="http://schemas.microsoft.com/office/drawing/2014/main" id="{D94FCA99-8DBC-C773-63C3-1FB9290B165A}"/>
              </a:ext>
            </a:extLst>
          </p:cNvPr>
          <p:cNvPicPr>
            <a:picLocks noChangeAspect="1" noChangeArrowheads="1"/>
          </p:cNvPicPr>
          <p:nvPr/>
        </p:nvPicPr>
        <p:blipFill>
          <a:blip r:embed="rId4" cstate="print"/>
          <a:srcRect/>
          <a:stretch>
            <a:fillRect/>
          </a:stretch>
        </p:blipFill>
        <p:spPr bwMode="auto">
          <a:xfrm>
            <a:off x="518818" y="1513666"/>
            <a:ext cx="2192057" cy="3041697"/>
          </a:xfrm>
          <a:prstGeom prst="rect">
            <a:avLst/>
          </a:prstGeom>
          <a:noFill/>
          <a:ln w="9525">
            <a:noFill/>
            <a:miter lim="800000"/>
            <a:headEnd/>
            <a:tailEnd/>
          </a:ln>
        </p:spPr>
      </p:pic>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5</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Introduction – Laser Plastic Welding</a:t>
            </a:r>
            <a:endParaRPr dirty="0"/>
          </a:p>
        </p:txBody>
      </p:sp>
      <p:sp>
        <p:nvSpPr>
          <p:cNvPr id="122" name="Google Shape;122;p2"/>
          <p:cNvSpPr txBox="1"/>
          <p:nvPr/>
        </p:nvSpPr>
        <p:spPr>
          <a:xfrm>
            <a:off x="1353245" y="5248769"/>
            <a:ext cx="9093200" cy="978464"/>
          </a:xfrm>
          <a:prstGeom prst="rect">
            <a:avLst/>
          </a:prstGeom>
          <a:noFill/>
          <a:ln>
            <a:noFill/>
          </a:ln>
        </p:spPr>
        <p:txBody>
          <a:bodyPr spcFirstLastPara="1" wrap="square" lIns="0" tIns="0" rIns="0" bIns="0" anchor="t" anchorCtr="0">
            <a:normAutofit/>
          </a:bodyPr>
          <a:lstStyle/>
          <a:p>
            <a:pPr marL="76200" marR="0" lvl="0" algn="ctr" rtl="0">
              <a:spcBef>
                <a:spcPts val="0"/>
              </a:spcBef>
              <a:spcAft>
                <a:spcPts val="0"/>
              </a:spcAft>
              <a:buClr>
                <a:schemeClr val="dk1"/>
              </a:buClr>
              <a:buSzPts val="1200"/>
            </a:pPr>
            <a:r>
              <a:rPr lang="en-US" sz="2000" i="1" u="none" strike="noStrike" cap="none" dirty="0">
                <a:solidFill>
                  <a:srgbClr val="004E91"/>
                </a:solidFill>
                <a:latin typeface="Calibri"/>
                <a:ea typeface="Calibri"/>
                <a:cs typeface="Calibri"/>
                <a:sym typeface="Calibri"/>
              </a:rPr>
              <a:t>Laser Plastic Welding </a:t>
            </a:r>
            <a:r>
              <a:rPr lang="en-US" sz="2000" i="0" u="none" strike="noStrike" cap="none" dirty="0">
                <a:solidFill>
                  <a:schemeClr val="dk1"/>
                </a:solidFill>
                <a:latin typeface="Calibri"/>
                <a:ea typeface="Calibri"/>
                <a:cs typeface="Calibri"/>
                <a:sym typeface="Calibri"/>
              </a:rPr>
              <a:t>is a well-known bonding technology that enables joining of thermoplastics with high precision, cleanliness, and a minimized heat affected zone.  </a:t>
            </a: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grpSp>
        <p:nvGrpSpPr>
          <p:cNvPr id="16" name="Gruppieren 11">
            <a:extLst>
              <a:ext uri="{FF2B5EF4-FFF2-40B4-BE49-F238E27FC236}">
                <a16:creationId xmlns:a16="http://schemas.microsoft.com/office/drawing/2014/main" id="{9C624662-3582-DD1A-34D2-A1852FD17943}"/>
              </a:ext>
            </a:extLst>
          </p:cNvPr>
          <p:cNvGrpSpPr/>
          <p:nvPr/>
        </p:nvGrpSpPr>
        <p:grpSpPr>
          <a:xfrm>
            <a:off x="3607209" y="2001078"/>
            <a:ext cx="4559907" cy="2640613"/>
            <a:chOff x="4077984" y="1247702"/>
            <a:chExt cx="4559907" cy="2640613"/>
          </a:xfrm>
        </p:grpSpPr>
        <p:sp>
          <p:nvSpPr>
            <p:cNvPr id="17" name="Halbbogen 33">
              <a:extLst>
                <a:ext uri="{FF2B5EF4-FFF2-40B4-BE49-F238E27FC236}">
                  <a16:creationId xmlns:a16="http://schemas.microsoft.com/office/drawing/2014/main" id="{D2A8BC43-0304-24B0-506D-7F6740B638BE}"/>
                </a:ext>
              </a:extLst>
            </p:cNvPr>
            <p:cNvSpPr/>
            <p:nvPr/>
          </p:nvSpPr>
          <p:spPr>
            <a:xfrm>
              <a:off x="4592609" y="1476193"/>
              <a:ext cx="3540689" cy="2171293"/>
            </a:xfrm>
            <a:prstGeom prst="blockArc">
              <a:avLst>
                <a:gd name="adj1" fmla="val 8100000"/>
                <a:gd name="adj2" fmla="val 10800000"/>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8" name="Halbbogen 17">
              <a:extLst>
                <a:ext uri="{FF2B5EF4-FFF2-40B4-BE49-F238E27FC236}">
                  <a16:creationId xmlns:a16="http://schemas.microsoft.com/office/drawing/2014/main" id="{22B67B56-2258-A3A8-0630-7A95783936A0}"/>
                </a:ext>
              </a:extLst>
            </p:cNvPr>
            <p:cNvSpPr/>
            <p:nvPr/>
          </p:nvSpPr>
          <p:spPr>
            <a:xfrm>
              <a:off x="4592060" y="1483196"/>
              <a:ext cx="3540689" cy="2171293"/>
            </a:xfrm>
            <a:prstGeom prst="blockArc">
              <a:avLst>
                <a:gd name="adj1" fmla="val 13495708"/>
                <a:gd name="adj2" fmla="val 16116356"/>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9" name="Halbbogen 18">
              <a:extLst>
                <a:ext uri="{FF2B5EF4-FFF2-40B4-BE49-F238E27FC236}">
                  <a16:creationId xmlns:a16="http://schemas.microsoft.com/office/drawing/2014/main" id="{9D1BB397-0C58-966C-E6E1-778F41180FF2}"/>
                </a:ext>
              </a:extLst>
            </p:cNvPr>
            <p:cNvSpPr/>
            <p:nvPr/>
          </p:nvSpPr>
          <p:spPr>
            <a:xfrm>
              <a:off x="4589774" y="1484824"/>
              <a:ext cx="3540689" cy="2171293"/>
            </a:xfrm>
            <a:prstGeom prst="blockArc">
              <a:avLst>
                <a:gd name="adj1" fmla="val 10800000"/>
                <a:gd name="adj2" fmla="val 13500000"/>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0" name="Halbbogen 19">
              <a:extLst>
                <a:ext uri="{FF2B5EF4-FFF2-40B4-BE49-F238E27FC236}">
                  <a16:creationId xmlns:a16="http://schemas.microsoft.com/office/drawing/2014/main" id="{783CA49C-F082-3713-EDAD-473888BE6DAE}"/>
                </a:ext>
              </a:extLst>
            </p:cNvPr>
            <p:cNvSpPr/>
            <p:nvPr/>
          </p:nvSpPr>
          <p:spPr>
            <a:xfrm>
              <a:off x="4589774" y="1484824"/>
              <a:ext cx="3540689" cy="2171293"/>
            </a:xfrm>
            <a:prstGeom prst="blockArc">
              <a:avLst>
                <a:gd name="adj1" fmla="val 5400000"/>
                <a:gd name="adj2" fmla="val 8100000"/>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1" name="Halbbogen 20">
              <a:extLst>
                <a:ext uri="{FF2B5EF4-FFF2-40B4-BE49-F238E27FC236}">
                  <a16:creationId xmlns:a16="http://schemas.microsoft.com/office/drawing/2014/main" id="{C7ADF11D-5F0C-535B-F201-83EB31849A16}"/>
                </a:ext>
              </a:extLst>
            </p:cNvPr>
            <p:cNvSpPr/>
            <p:nvPr/>
          </p:nvSpPr>
          <p:spPr>
            <a:xfrm>
              <a:off x="4589774" y="1484824"/>
              <a:ext cx="3540689" cy="2171293"/>
            </a:xfrm>
            <a:prstGeom prst="blockArc">
              <a:avLst>
                <a:gd name="adj1" fmla="val 2700000"/>
                <a:gd name="adj2" fmla="val 5400000"/>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2" name="Halbbogen 21">
              <a:extLst>
                <a:ext uri="{FF2B5EF4-FFF2-40B4-BE49-F238E27FC236}">
                  <a16:creationId xmlns:a16="http://schemas.microsoft.com/office/drawing/2014/main" id="{308E25E6-E155-81BC-8570-F572F6DCD052}"/>
                </a:ext>
              </a:extLst>
            </p:cNvPr>
            <p:cNvSpPr/>
            <p:nvPr/>
          </p:nvSpPr>
          <p:spPr>
            <a:xfrm>
              <a:off x="4589774" y="1484824"/>
              <a:ext cx="3540689" cy="2171293"/>
            </a:xfrm>
            <a:prstGeom prst="blockArc">
              <a:avLst>
                <a:gd name="adj1" fmla="val 21468738"/>
                <a:gd name="adj2" fmla="val 2700000"/>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23" name="Halbbogen 22">
              <a:extLst>
                <a:ext uri="{FF2B5EF4-FFF2-40B4-BE49-F238E27FC236}">
                  <a16:creationId xmlns:a16="http://schemas.microsoft.com/office/drawing/2014/main" id="{3225D17F-A3CE-548C-4EA4-C60D85D055A7}"/>
                </a:ext>
              </a:extLst>
            </p:cNvPr>
            <p:cNvSpPr/>
            <p:nvPr/>
          </p:nvSpPr>
          <p:spPr>
            <a:xfrm>
              <a:off x="4589774" y="1484824"/>
              <a:ext cx="3540689" cy="2171293"/>
            </a:xfrm>
            <a:prstGeom prst="blockArc">
              <a:avLst>
                <a:gd name="adj1" fmla="val 18900000"/>
                <a:gd name="adj2" fmla="val 0"/>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4" name="Halbbogen 23">
              <a:extLst>
                <a:ext uri="{FF2B5EF4-FFF2-40B4-BE49-F238E27FC236}">
                  <a16:creationId xmlns:a16="http://schemas.microsoft.com/office/drawing/2014/main" id="{1F85E270-2902-9A81-2B79-F4189F78FE9A}"/>
                </a:ext>
              </a:extLst>
            </p:cNvPr>
            <p:cNvSpPr/>
            <p:nvPr/>
          </p:nvSpPr>
          <p:spPr>
            <a:xfrm>
              <a:off x="4587593" y="1483271"/>
              <a:ext cx="3540689" cy="2171293"/>
            </a:xfrm>
            <a:prstGeom prst="blockArc">
              <a:avLst>
                <a:gd name="adj1" fmla="val 16122285"/>
                <a:gd name="adj2" fmla="val 18904096"/>
                <a:gd name="adj3" fmla="val 343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5" name="Freihandform 14">
              <a:extLst>
                <a:ext uri="{FF2B5EF4-FFF2-40B4-BE49-F238E27FC236}">
                  <a16:creationId xmlns:a16="http://schemas.microsoft.com/office/drawing/2014/main" id="{08D5D21B-6171-B61A-4A59-9B3BF133DD2E}"/>
                </a:ext>
              </a:extLst>
            </p:cNvPr>
            <p:cNvSpPr/>
            <p:nvPr/>
          </p:nvSpPr>
          <p:spPr>
            <a:xfrm>
              <a:off x="5602369" y="2148679"/>
              <a:ext cx="1528745" cy="738814"/>
            </a:xfrm>
            <a:custGeom>
              <a:avLst/>
              <a:gdLst>
                <a:gd name="connsiteX0" fmla="*/ 0 w 1619348"/>
                <a:gd name="connsiteY0" fmla="*/ 638087 h 1276173"/>
                <a:gd name="connsiteX1" fmla="*/ 809674 w 1619348"/>
                <a:gd name="connsiteY1" fmla="*/ 0 h 1276173"/>
                <a:gd name="connsiteX2" fmla="*/ 1619348 w 1619348"/>
                <a:gd name="connsiteY2" fmla="*/ 638087 h 1276173"/>
                <a:gd name="connsiteX3" fmla="*/ 809674 w 1619348"/>
                <a:gd name="connsiteY3" fmla="*/ 1276174 h 1276173"/>
                <a:gd name="connsiteX4" fmla="*/ 0 w 1619348"/>
                <a:gd name="connsiteY4" fmla="*/ 638087 h 1276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348" h="1276173">
                  <a:moveTo>
                    <a:pt x="0" y="638087"/>
                  </a:moveTo>
                  <a:cubicBezTo>
                    <a:pt x="0" y="285681"/>
                    <a:pt x="362503" y="0"/>
                    <a:pt x="809674" y="0"/>
                  </a:cubicBezTo>
                  <a:cubicBezTo>
                    <a:pt x="1256845" y="0"/>
                    <a:pt x="1619348" y="285681"/>
                    <a:pt x="1619348" y="638087"/>
                  </a:cubicBezTo>
                  <a:cubicBezTo>
                    <a:pt x="1619348" y="990493"/>
                    <a:pt x="1256845" y="1276174"/>
                    <a:pt x="809674" y="1276174"/>
                  </a:cubicBezTo>
                  <a:cubicBezTo>
                    <a:pt x="362503" y="1276174"/>
                    <a:pt x="0" y="990493"/>
                    <a:pt x="0" y="638087"/>
                  </a:cubicBezTo>
                  <a:close/>
                </a:path>
              </a:pathLst>
            </a:custGeom>
            <a:solidFill>
              <a:srgbClr val="B2B2B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008" tIns="209751" rIns="260008" bIns="209751" numCol="1" spcCol="1270" anchor="ctr" anchorCtr="0">
              <a:noAutofit/>
            </a:bodyPr>
            <a:lstStyle/>
            <a:p>
              <a:pPr lvl="0" algn="ctr" defTabSz="800100">
                <a:lnSpc>
                  <a:spcPct val="90000"/>
                </a:lnSpc>
                <a:spcBef>
                  <a:spcPct val="0"/>
                </a:spcBef>
                <a:spcAft>
                  <a:spcPct val="35000"/>
                </a:spcAft>
              </a:pPr>
              <a:r>
                <a:rPr lang="de-DE" sz="1050" kern="1200" dirty="0"/>
                <a:t>Laser Plastic Welding</a:t>
              </a:r>
            </a:p>
          </p:txBody>
        </p:sp>
        <p:sp>
          <p:nvSpPr>
            <p:cNvPr id="26" name="Freihandform 15">
              <a:extLst>
                <a:ext uri="{FF2B5EF4-FFF2-40B4-BE49-F238E27FC236}">
                  <a16:creationId xmlns:a16="http://schemas.microsoft.com/office/drawing/2014/main" id="{F901161B-F19F-882F-5523-FF43532B0889}"/>
                </a:ext>
              </a:extLst>
            </p:cNvPr>
            <p:cNvSpPr/>
            <p:nvPr/>
          </p:nvSpPr>
          <p:spPr>
            <a:xfrm>
              <a:off x="5829020" y="1247702"/>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US" sz="900" kern="1200" dirty="0"/>
                <a:t>Particulate Free</a:t>
              </a:r>
            </a:p>
          </p:txBody>
        </p:sp>
        <p:sp>
          <p:nvSpPr>
            <p:cNvPr id="27" name="Freihandform 16">
              <a:extLst>
                <a:ext uri="{FF2B5EF4-FFF2-40B4-BE49-F238E27FC236}">
                  <a16:creationId xmlns:a16="http://schemas.microsoft.com/office/drawing/2014/main" id="{71B00F03-CABB-4E86-0174-14B3B9E16626}"/>
                </a:ext>
              </a:extLst>
            </p:cNvPr>
            <p:cNvSpPr/>
            <p:nvPr/>
          </p:nvSpPr>
          <p:spPr>
            <a:xfrm>
              <a:off x="7124389" y="1608897"/>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US" sz="900" kern="1200" dirty="0"/>
                <a:t>Precision</a:t>
              </a:r>
            </a:p>
          </p:txBody>
        </p:sp>
        <p:sp>
          <p:nvSpPr>
            <p:cNvPr id="28" name="Freihandform 17">
              <a:extLst>
                <a:ext uri="{FF2B5EF4-FFF2-40B4-BE49-F238E27FC236}">
                  <a16:creationId xmlns:a16="http://schemas.microsoft.com/office/drawing/2014/main" id="{833F30BC-E760-D124-A1E1-0107CCD0F526}"/>
                </a:ext>
              </a:extLst>
            </p:cNvPr>
            <p:cNvSpPr/>
            <p:nvPr/>
          </p:nvSpPr>
          <p:spPr>
            <a:xfrm>
              <a:off x="7463238" y="2303254"/>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US" sz="900" kern="1200" dirty="0"/>
                <a:t>Leak Tight (lP67)</a:t>
              </a:r>
            </a:p>
          </p:txBody>
        </p:sp>
        <p:sp>
          <p:nvSpPr>
            <p:cNvPr id="29" name="Freihandform 18">
              <a:extLst>
                <a:ext uri="{FF2B5EF4-FFF2-40B4-BE49-F238E27FC236}">
                  <a16:creationId xmlns:a16="http://schemas.microsoft.com/office/drawing/2014/main" id="{B02191C3-A564-B33C-A9F3-230E9DA0359D}"/>
                </a:ext>
              </a:extLst>
            </p:cNvPr>
            <p:cNvSpPr/>
            <p:nvPr/>
          </p:nvSpPr>
          <p:spPr>
            <a:xfrm>
              <a:off x="6974310" y="3002473"/>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US" sz="900" kern="1200" dirty="0"/>
                <a:t>Highest Bonding Strength</a:t>
              </a:r>
            </a:p>
          </p:txBody>
        </p:sp>
        <p:sp>
          <p:nvSpPr>
            <p:cNvPr id="30" name="Freihandform 19">
              <a:extLst>
                <a:ext uri="{FF2B5EF4-FFF2-40B4-BE49-F238E27FC236}">
                  <a16:creationId xmlns:a16="http://schemas.microsoft.com/office/drawing/2014/main" id="{5214B674-6434-BBA9-AFB2-8D284F4799F6}"/>
                </a:ext>
              </a:extLst>
            </p:cNvPr>
            <p:cNvSpPr/>
            <p:nvPr/>
          </p:nvSpPr>
          <p:spPr>
            <a:xfrm>
              <a:off x="5779416" y="3371145"/>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US" sz="900" kern="1200" dirty="0"/>
                <a:t>Reduced TCO</a:t>
              </a:r>
            </a:p>
          </p:txBody>
        </p:sp>
        <p:sp>
          <p:nvSpPr>
            <p:cNvPr id="31" name="Freihandform 20">
              <a:extLst>
                <a:ext uri="{FF2B5EF4-FFF2-40B4-BE49-F238E27FC236}">
                  <a16:creationId xmlns:a16="http://schemas.microsoft.com/office/drawing/2014/main" id="{AD90E5A7-7669-0828-48F2-CDEF4AD19BFC}"/>
                </a:ext>
              </a:extLst>
            </p:cNvPr>
            <p:cNvSpPr/>
            <p:nvPr/>
          </p:nvSpPr>
          <p:spPr>
            <a:xfrm>
              <a:off x="4538118" y="3025780"/>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AU" sz="900" kern="1200" dirty="0"/>
                <a:t>Less Weld Flash</a:t>
              </a:r>
            </a:p>
          </p:txBody>
        </p:sp>
        <p:sp>
          <p:nvSpPr>
            <p:cNvPr id="32" name="Freihandform 21">
              <a:extLst>
                <a:ext uri="{FF2B5EF4-FFF2-40B4-BE49-F238E27FC236}">
                  <a16:creationId xmlns:a16="http://schemas.microsoft.com/office/drawing/2014/main" id="{7CCD64ED-2B1F-ECA3-6E6D-96AF50EF3EB4}"/>
                </a:ext>
              </a:extLst>
            </p:cNvPr>
            <p:cNvSpPr/>
            <p:nvPr/>
          </p:nvSpPr>
          <p:spPr>
            <a:xfrm>
              <a:off x="4077984" y="2310257"/>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AU" sz="900" kern="1200" dirty="0"/>
                <a:t>No Mechanical Stress/ Vibration</a:t>
              </a:r>
            </a:p>
          </p:txBody>
        </p:sp>
        <p:sp>
          <p:nvSpPr>
            <p:cNvPr id="33" name="Freihandform 22">
              <a:extLst>
                <a:ext uri="{FF2B5EF4-FFF2-40B4-BE49-F238E27FC236}">
                  <a16:creationId xmlns:a16="http://schemas.microsoft.com/office/drawing/2014/main" id="{8BB54E13-E73E-036D-4031-46468C950A68}"/>
                </a:ext>
              </a:extLst>
            </p:cNvPr>
            <p:cNvSpPr/>
            <p:nvPr/>
          </p:nvSpPr>
          <p:spPr>
            <a:xfrm>
              <a:off x="4538119" y="1577091"/>
              <a:ext cx="1174653" cy="517170"/>
            </a:xfrm>
            <a:custGeom>
              <a:avLst/>
              <a:gdLst>
                <a:gd name="connsiteX0" fmla="*/ 0 w 1244271"/>
                <a:gd name="connsiteY0" fmla="*/ 446661 h 893321"/>
                <a:gd name="connsiteX1" fmla="*/ 622136 w 1244271"/>
                <a:gd name="connsiteY1" fmla="*/ 0 h 893321"/>
                <a:gd name="connsiteX2" fmla="*/ 1244272 w 1244271"/>
                <a:gd name="connsiteY2" fmla="*/ 446661 h 893321"/>
                <a:gd name="connsiteX3" fmla="*/ 622136 w 1244271"/>
                <a:gd name="connsiteY3" fmla="*/ 893322 h 893321"/>
                <a:gd name="connsiteX4" fmla="*/ 0 w 1244271"/>
                <a:gd name="connsiteY4" fmla="*/ 446661 h 89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71" h="893321">
                  <a:moveTo>
                    <a:pt x="0" y="446661"/>
                  </a:moveTo>
                  <a:cubicBezTo>
                    <a:pt x="0" y="199977"/>
                    <a:pt x="278540" y="0"/>
                    <a:pt x="622136" y="0"/>
                  </a:cubicBezTo>
                  <a:cubicBezTo>
                    <a:pt x="965732" y="0"/>
                    <a:pt x="1244272" y="199977"/>
                    <a:pt x="1244272" y="446661"/>
                  </a:cubicBezTo>
                  <a:cubicBezTo>
                    <a:pt x="1244272" y="693345"/>
                    <a:pt x="965732" y="893322"/>
                    <a:pt x="622136" y="893322"/>
                  </a:cubicBezTo>
                  <a:cubicBezTo>
                    <a:pt x="278540" y="893322"/>
                    <a:pt x="0" y="693345"/>
                    <a:pt x="0" y="4466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999" tIns="148604" rIns="199999" bIns="148604" numCol="1" spcCol="1270" anchor="ctr" anchorCtr="0">
              <a:noAutofit/>
            </a:bodyPr>
            <a:lstStyle/>
            <a:p>
              <a:pPr lvl="0" algn="ctr" defTabSz="622300">
                <a:lnSpc>
                  <a:spcPct val="90000"/>
                </a:lnSpc>
                <a:spcBef>
                  <a:spcPct val="0"/>
                </a:spcBef>
                <a:spcAft>
                  <a:spcPct val="35000"/>
                </a:spcAft>
              </a:pPr>
              <a:r>
                <a:rPr lang="en-AU" sz="900" kern="1200" dirty="0"/>
                <a:t>No Damage to Internal Components </a:t>
              </a:r>
            </a:p>
          </p:txBody>
        </p:sp>
      </p:grpSp>
    </p:spTree>
    <p:extLst>
      <p:ext uri="{BB962C8B-B14F-4D97-AF65-F5344CB8AC3E}">
        <p14:creationId xmlns:p14="http://schemas.microsoft.com/office/powerpoint/2010/main" val="124208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6</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TTLW vs. TPLW Explained</a:t>
            </a:r>
            <a:endParaRPr dirty="0"/>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74" name="Picture 73">
            <a:extLst>
              <a:ext uri="{FF2B5EF4-FFF2-40B4-BE49-F238E27FC236}">
                <a16:creationId xmlns:a16="http://schemas.microsoft.com/office/drawing/2014/main" id="{0DA9157B-212A-F86D-C789-9EFE812D608E}"/>
              </a:ext>
            </a:extLst>
          </p:cNvPr>
          <p:cNvPicPr>
            <a:picLocks noChangeAspect="1"/>
          </p:cNvPicPr>
          <p:nvPr/>
        </p:nvPicPr>
        <p:blipFill>
          <a:blip r:embed="rId4"/>
          <a:stretch>
            <a:fillRect/>
          </a:stretch>
        </p:blipFill>
        <p:spPr>
          <a:xfrm>
            <a:off x="1334450" y="1254437"/>
            <a:ext cx="9526273" cy="3985553"/>
          </a:xfrm>
          <a:prstGeom prst="rect">
            <a:avLst/>
          </a:prstGeom>
        </p:spPr>
      </p:pic>
      <p:sp>
        <p:nvSpPr>
          <p:cNvPr id="75" name="TextBox 74">
            <a:extLst>
              <a:ext uri="{FF2B5EF4-FFF2-40B4-BE49-F238E27FC236}">
                <a16:creationId xmlns:a16="http://schemas.microsoft.com/office/drawing/2014/main" id="{2D6DCC53-EE9E-F5CB-6FE2-28C9BB912991}"/>
              </a:ext>
            </a:extLst>
          </p:cNvPr>
          <p:cNvSpPr txBox="1"/>
          <p:nvPr/>
        </p:nvSpPr>
        <p:spPr>
          <a:xfrm>
            <a:off x="491067" y="5564587"/>
            <a:ext cx="11032066" cy="707886"/>
          </a:xfrm>
          <a:prstGeom prst="rect">
            <a:avLst/>
          </a:prstGeom>
          <a:noFill/>
        </p:spPr>
        <p:txBody>
          <a:bodyPr wrap="square">
            <a:spAutoFit/>
          </a:bodyPr>
          <a:lstStyle/>
          <a:p>
            <a:pPr marL="76200" marR="0" lvl="0" algn="ctr" rtl="0">
              <a:spcBef>
                <a:spcPts val="0"/>
              </a:spcBef>
              <a:spcAft>
                <a:spcPts val="0"/>
              </a:spcAft>
              <a:buClr>
                <a:schemeClr val="dk1"/>
              </a:buClr>
              <a:buSzPts val="1200"/>
            </a:pPr>
            <a:r>
              <a:rPr lang="en-US" sz="2000" i="0" u="none" strike="noStrike" cap="none" dirty="0">
                <a:solidFill>
                  <a:schemeClr val="dk1"/>
                </a:solidFill>
                <a:latin typeface="Calibri"/>
                <a:ea typeface="Calibri"/>
                <a:cs typeface="Calibri"/>
                <a:sym typeface="Calibri"/>
              </a:rPr>
              <a:t>Two types of Laser Plastic Welding: </a:t>
            </a:r>
          </a:p>
          <a:p>
            <a:pPr marL="76200" marR="0" lvl="0" algn="ctr" rtl="0">
              <a:spcBef>
                <a:spcPts val="0"/>
              </a:spcBef>
              <a:spcAft>
                <a:spcPts val="0"/>
              </a:spcAft>
              <a:buClr>
                <a:schemeClr val="dk1"/>
              </a:buClr>
              <a:buSzPts val="1200"/>
            </a:pPr>
            <a:r>
              <a:rPr lang="en-US" sz="2000" b="1" i="0" u="none" strike="noStrike" cap="none" dirty="0">
                <a:solidFill>
                  <a:schemeClr val="dk1"/>
                </a:solidFill>
                <a:latin typeface="Calibri"/>
                <a:ea typeface="Calibri"/>
                <a:cs typeface="Calibri"/>
                <a:sym typeface="Calibri"/>
              </a:rPr>
              <a:t>Through Transmission Laser Welding, (TTLW) and Transparent Polymer Laser Welding, (TPLW)</a:t>
            </a:r>
          </a:p>
        </p:txBody>
      </p:sp>
    </p:spTree>
    <p:extLst>
      <p:ext uri="{BB962C8B-B14F-4D97-AF65-F5344CB8AC3E}">
        <p14:creationId xmlns:p14="http://schemas.microsoft.com/office/powerpoint/2010/main" val="117534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7</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Introduction to TPLW</a:t>
            </a:r>
            <a:endParaRPr dirty="0"/>
          </a:p>
        </p:txBody>
      </p:sp>
      <p:sp>
        <p:nvSpPr>
          <p:cNvPr id="122" name="Google Shape;122;p2"/>
          <p:cNvSpPr txBox="1"/>
          <p:nvPr/>
        </p:nvSpPr>
        <p:spPr>
          <a:xfrm>
            <a:off x="4211777" y="1356399"/>
            <a:ext cx="3771620" cy="4466666"/>
          </a:xfrm>
          <a:prstGeom prst="rect">
            <a:avLst/>
          </a:prstGeom>
          <a:noFill/>
          <a:ln>
            <a:noFill/>
          </a:ln>
        </p:spPr>
        <p:txBody>
          <a:bodyPr spcFirstLastPara="1" wrap="square" lIns="0" tIns="0" rIns="0" bIns="0" anchor="t" anchorCtr="0">
            <a:normAutofit lnSpcReduction="10000"/>
          </a:bodyPr>
          <a:lstStyle/>
          <a:p>
            <a:pPr marL="171450" marR="0" lvl="0" indent="-95250" algn="l" rtl="0">
              <a:spcBef>
                <a:spcPts val="0"/>
              </a:spcBef>
              <a:spcAft>
                <a:spcPts val="0"/>
              </a:spcAft>
              <a:buClr>
                <a:schemeClr val="dk1"/>
              </a:buClr>
              <a:buSzPts val="1200"/>
              <a:buFont typeface="Arial"/>
              <a:buNone/>
            </a:pPr>
            <a:endParaRPr sz="1200" b="1" i="0" u="none" strike="noStrike" cap="none" dirty="0">
              <a:solidFill>
                <a:schemeClr val="dk1"/>
              </a:solidFill>
              <a:latin typeface="Calibri"/>
              <a:ea typeface="Calibri"/>
              <a:cs typeface="Calibri"/>
              <a:sym typeface="Calibri"/>
            </a:endParaRPr>
          </a:p>
          <a:p>
            <a:pPr marL="171450" marR="0" lvl="0" indent="-171450" algn="l" rtl="0">
              <a:spcBef>
                <a:spcPts val="600"/>
              </a:spcBef>
              <a:spcAft>
                <a:spcPts val="0"/>
              </a:spcAft>
              <a:buClr>
                <a:schemeClr val="dk1"/>
              </a:buClr>
              <a:buSzPts val="1200"/>
              <a:buFont typeface="Arial"/>
              <a:buChar char="•"/>
            </a:pPr>
            <a:r>
              <a:rPr lang="en-US" sz="1200" b="1" dirty="0">
                <a:solidFill>
                  <a:schemeClr val="tx1"/>
                </a:solidFill>
                <a:latin typeface="Calibri"/>
                <a:ea typeface="Calibri"/>
                <a:cs typeface="Calibri"/>
                <a:sym typeface="Calibri"/>
              </a:rPr>
              <a:t>Many terms have been tossed around in the last 10+ years with regards to 2 micron or clear to clear laser plastic welding… It will now be called, “</a:t>
            </a:r>
            <a:r>
              <a:rPr lang="en-US" sz="1200" b="1" dirty="0">
                <a:solidFill>
                  <a:srgbClr val="004E91"/>
                </a:solidFill>
                <a:latin typeface="Calibri"/>
                <a:ea typeface="Calibri"/>
                <a:cs typeface="Calibri"/>
                <a:sym typeface="Calibri"/>
              </a:rPr>
              <a:t>TPLW”</a:t>
            </a:r>
            <a:r>
              <a:rPr lang="en-US" sz="1200" b="1" dirty="0">
                <a:solidFill>
                  <a:schemeClr val="tx1"/>
                </a:solidFill>
                <a:latin typeface="Calibri"/>
                <a:ea typeface="Calibri"/>
                <a:cs typeface="Calibri"/>
                <a:sym typeface="Calibri"/>
              </a:rPr>
              <a:t>, or </a:t>
            </a:r>
            <a:r>
              <a:rPr lang="en-US" sz="1200" b="1" dirty="0">
                <a:solidFill>
                  <a:srgbClr val="004E91"/>
                </a:solidFill>
                <a:latin typeface="Calibri"/>
                <a:ea typeface="Calibri"/>
                <a:cs typeface="Calibri"/>
                <a:sym typeface="Calibri"/>
              </a:rPr>
              <a:t>“Transparent Polymer Laser Welding”</a:t>
            </a:r>
          </a:p>
          <a:p>
            <a:pPr marL="171450" marR="0" lvl="0" indent="-171450" algn="l" rtl="0">
              <a:spcBef>
                <a:spcPts val="600"/>
              </a:spcBef>
              <a:spcAft>
                <a:spcPts val="0"/>
              </a:spcAft>
              <a:buClr>
                <a:schemeClr val="dk1"/>
              </a:buClr>
              <a:buSzPts val="1200"/>
              <a:buFont typeface="Arial"/>
              <a:buChar char="•"/>
            </a:pPr>
            <a:endParaRPr lang="en-US" sz="1200" b="0" i="0" u="none" strike="noStrike" cap="none" dirty="0">
              <a:solidFill>
                <a:srgbClr val="004E91"/>
              </a:solidFill>
              <a:latin typeface="Calibri"/>
              <a:ea typeface="Calibri"/>
              <a:cs typeface="Calibri"/>
              <a:sym typeface="Calibri"/>
            </a:endParaRPr>
          </a:p>
          <a:p>
            <a:pPr marL="171450" marR="0" lvl="0" indent="-171450" algn="l" rtl="0">
              <a:spcBef>
                <a:spcPts val="600"/>
              </a:spcBef>
              <a:spcAft>
                <a:spcPts val="0"/>
              </a:spcAft>
              <a:buClr>
                <a:schemeClr val="dk1"/>
              </a:buClr>
              <a:buSzPts val="1200"/>
              <a:buFont typeface="Arial"/>
              <a:buChar char="•"/>
            </a:pPr>
            <a:r>
              <a:rPr lang="en-US" sz="1200" b="0" i="0" u="none" strike="noStrike" cap="none" dirty="0">
                <a:solidFill>
                  <a:srgbClr val="004E91"/>
                </a:solidFill>
                <a:latin typeface="Calibri"/>
                <a:ea typeface="Calibri"/>
                <a:cs typeface="Calibri"/>
                <a:sym typeface="Calibri"/>
              </a:rPr>
              <a:t>TPLW </a:t>
            </a:r>
            <a:r>
              <a:rPr lang="en-US" sz="1200" b="0" i="0" u="none" strike="noStrike" cap="none" dirty="0">
                <a:solidFill>
                  <a:schemeClr val="dk1"/>
                </a:solidFill>
                <a:latin typeface="Calibri"/>
                <a:ea typeface="Calibri"/>
                <a:cs typeface="Calibri"/>
                <a:sym typeface="Calibri"/>
              </a:rPr>
              <a:t>is particularly important for bonding applications requiring </a:t>
            </a:r>
            <a:r>
              <a:rPr lang="en-US" sz="1200" b="0" i="0" u="none" strike="noStrike" cap="none" dirty="0">
                <a:solidFill>
                  <a:schemeClr val="accent1"/>
                </a:solidFill>
                <a:latin typeface="Calibri"/>
                <a:ea typeface="Calibri"/>
                <a:cs typeface="Calibri"/>
                <a:sym typeface="Calibri"/>
              </a:rPr>
              <a:t>optically</a:t>
            </a:r>
            <a:r>
              <a:rPr lang="en-US" sz="1200" b="0" i="0" u="none" strike="noStrike" cap="none" dirty="0">
                <a:solidFill>
                  <a:schemeClr val="dk1"/>
                </a:solidFill>
                <a:latin typeface="Calibri"/>
                <a:ea typeface="Calibri"/>
                <a:cs typeface="Calibri"/>
                <a:sym typeface="Calibri"/>
              </a:rPr>
              <a:t> </a:t>
            </a:r>
            <a:r>
              <a:rPr lang="en-US" sz="1200" b="0" i="0" u="none" strike="noStrike" cap="none" dirty="0">
                <a:solidFill>
                  <a:schemeClr val="accent1"/>
                </a:solidFill>
                <a:latin typeface="Calibri"/>
                <a:ea typeface="Calibri"/>
                <a:cs typeface="Calibri"/>
                <a:sym typeface="Calibri"/>
              </a:rPr>
              <a:t>clear plastics without additives</a:t>
            </a:r>
            <a:r>
              <a:rPr lang="en-US" sz="1200" b="0" i="0" u="none" strike="noStrike" cap="none" dirty="0">
                <a:solidFill>
                  <a:schemeClr val="dk1"/>
                </a:solidFill>
                <a:latin typeface="Calibri"/>
                <a:ea typeface="Calibri"/>
                <a:cs typeface="Calibri"/>
                <a:sym typeface="Calibri"/>
              </a:rPr>
              <a:t>, such as medical devices. </a:t>
            </a:r>
            <a:endParaRPr dirty="0"/>
          </a:p>
          <a:p>
            <a:pPr marL="171450" marR="0" lvl="0" indent="-95250" algn="l" rtl="0">
              <a:spcBef>
                <a:spcPts val="60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171450" lvl="0" indent="-171450">
              <a:spcBef>
                <a:spcPts val="600"/>
              </a:spcBef>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Using </a:t>
            </a:r>
            <a:r>
              <a:rPr lang="en-US" sz="1200" b="0" i="0" u="none" strike="noStrike" cap="none" dirty="0">
                <a:solidFill>
                  <a:srgbClr val="004E91"/>
                </a:solidFill>
                <a:latin typeface="Calibri"/>
                <a:ea typeface="Calibri"/>
                <a:cs typeface="Calibri"/>
                <a:sym typeface="Calibri"/>
              </a:rPr>
              <a:t>TPLW</a:t>
            </a:r>
            <a:r>
              <a:rPr lang="en-US" sz="1200" b="0" i="0" u="none" strike="noStrike" cap="none"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eliminates the need for additives in the plastic that could affect </a:t>
            </a:r>
            <a:r>
              <a:rPr lang="en-US" sz="1200" dirty="0">
                <a:solidFill>
                  <a:schemeClr val="accent1"/>
                </a:solidFill>
                <a:latin typeface="Calibri"/>
                <a:ea typeface="Calibri"/>
                <a:cs typeface="Calibri"/>
                <a:sym typeface="Calibri"/>
              </a:rPr>
              <a:t>bio-compatibility</a:t>
            </a:r>
            <a:r>
              <a:rPr lang="en-US" sz="1200" dirty="0">
                <a:solidFill>
                  <a:schemeClr val="dk1"/>
                </a:solidFill>
                <a:latin typeface="Calibri"/>
                <a:ea typeface="Calibri"/>
                <a:cs typeface="Calibri"/>
                <a:sym typeface="Calibri"/>
              </a:rPr>
              <a:t> </a:t>
            </a:r>
            <a:endParaRPr sz="1200" dirty="0"/>
          </a:p>
          <a:p>
            <a:pPr marL="171450" marR="0" lvl="0" indent="-95250" algn="l" rtl="0">
              <a:spcBef>
                <a:spcPts val="60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60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Certain microfluidic and diagnostic devices rely on </a:t>
            </a:r>
            <a:r>
              <a:rPr lang="en-US" sz="1200" b="0" i="0" u="none" strike="noStrike" cap="none" dirty="0">
                <a:solidFill>
                  <a:schemeClr val="accent1"/>
                </a:solidFill>
                <a:latin typeface="Calibri"/>
                <a:ea typeface="Calibri"/>
                <a:cs typeface="Calibri"/>
                <a:sym typeface="Calibri"/>
              </a:rPr>
              <a:t>translucent or optically transparent plastics</a:t>
            </a:r>
            <a:r>
              <a:rPr lang="en-US" sz="1200" b="0" i="0" u="none" strike="noStrike" cap="none" dirty="0">
                <a:solidFill>
                  <a:schemeClr val="dk1"/>
                </a:solidFill>
                <a:latin typeface="Calibri"/>
                <a:ea typeface="Calibri"/>
                <a:cs typeface="Calibri"/>
                <a:sym typeface="Calibri"/>
              </a:rPr>
              <a:t> to be able to analyze the various fluids, etc. inside the device</a:t>
            </a:r>
            <a:endParaRPr dirty="0"/>
          </a:p>
          <a:p>
            <a:pPr marL="171450" marR="0" lvl="0" indent="-95250" algn="l" rtl="0">
              <a:spcBef>
                <a:spcPts val="60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60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While TPLW has its “nuances” such as volumetric absorption, modified welding speeds, etc., </a:t>
            </a:r>
            <a:r>
              <a:rPr lang="en-US" sz="1200" b="0" i="0" u="none" strike="noStrike" cap="none" dirty="0">
                <a:solidFill>
                  <a:schemeClr val="tx1"/>
                </a:solidFill>
                <a:latin typeface="Calibri"/>
                <a:ea typeface="Calibri"/>
                <a:cs typeface="Calibri"/>
                <a:sym typeface="Calibri"/>
              </a:rPr>
              <a:t>it still </a:t>
            </a:r>
            <a:r>
              <a:rPr lang="en-US" sz="1200" b="0" i="0" u="none" strike="noStrike" cap="none" dirty="0">
                <a:solidFill>
                  <a:schemeClr val="accent1"/>
                </a:solidFill>
                <a:latin typeface="Calibri"/>
                <a:ea typeface="Calibri"/>
                <a:cs typeface="Calibri"/>
                <a:sym typeface="Calibri"/>
              </a:rPr>
              <a:t>fills a need</a:t>
            </a:r>
            <a:r>
              <a:rPr lang="en-US" sz="1200" b="0" i="0" u="none" strike="noStrike" cap="none" dirty="0">
                <a:solidFill>
                  <a:schemeClr val="dk1"/>
                </a:solidFill>
                <a:latin typeface="Calibri"/>
                <a:ea typeface="Calibri"/>
                <a:cs typeface="Calibri"/>
                <a:sym typeface="Calibri"/>
              </a:rPr>
              <a:t> in laser plastic welding that typical through transmission welding processes cannot.</a:t>
            </a:r>
            <a:endParaRPr sz="1200" b="0" i="0" u="none" strike="noStrike" cap="none" dirty="0">
              <a:solidFill>
                <a:schemeClr val="dk1"/>
              </a:solidFill>
              <a:latin typeface="Calibri"/>
              <a:ea typeface="Calibri"/>
              <a:cs typeface="Calibri"/>
              <a:sym typeface="Calibri"/>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3" name="image11.jpg">
            <a:extLst>
              <a:ext uri="{FF2B5EF4-FFF2-40B4-BE49-F238E27FC236}">
                <a16:creationId xmlns:a16="http://schemas.microsoft.com/office/drawing/2014/main" id="{58087BA4-AD90-9D2E-2E37-8D7BA32BBD23}"/>
              </a:ext>
            </a:extLst>
          </p:cNvPr>
          <p:cNvPicPr/>
          <p:nvPr/>
        </p:nvPicPr>
        <p:blipFill rotWithShape="1">
          <a:blip r:embed="rId4"/>
          <a:srcRect r="47057"/>
          <a:stretch/>
        </p:blipFill>
        <p:spPr>
          <a:xfrm rot="5400000">
            <a:off x="8775370" y="2737609"/>
            <a:ext cx="2519451" cy="2494134"/>
          </a:xfrm>
          <a:prstGeom prst="rect">
            <a:avLst/>
          </a:prstGeom>
          <a:ln>
            <a:noFill/>
          </a:ln>
          <a:effectLst>
            <a:outerShdw blurRad="190500" algn="tl" rotWithShape="0">
              <a:srgbClr val="000000">
                <a:alpha val="70000"/>
              </a:srgbClr>
            </a:outerShdw>
          </a:effectLst>
        </p:spPr>
      </p:pic>
      <p:pic>
        <p:nvPicPr>
          <p:cNvPr id="12" name="Picture 11" descr="A white square object with a blue stick&#10;&#10;Description automatically generated">
            <a:extLst>
              <a:ext uri="{FF2B5EF4-FFF2-40B4-BE49-F238E27FC236}">
                <a16:creationId xmlns:a16="http://schemas.microsoft.com/office/drawing/2014/main" id="{5182D08E-3C3B-AA49-BD9C-3983CB5895E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33074" t="14603" r="36692" b="13462"/>
          <a:stretch/>
        </p:blipFill>
        <p:spPr>
          <a:xfrm>
            <a:off x="543761" y="1797152"/>
            <a:ext cx="3361330" cy="402591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947D6658-2375-41C7-94CA-7CC540D970F0}"/>
              </a:ext>
            </a:extLst>
          </p:cNvPr>
          <p:cNvSpPr txBox="1"/>
          <p:nvPr/>
        </p:nvSpPr>
        <p:spPr>
          <a:xfrm>
            <a:off x="469669" y="5908092"/>
            <a:ext cx="11172494" cy="646331"/>
          </a:xfrm>
          <a:prstGeom prst="rect">
            <a:avLst/>
          </a:prstGeom>
          <a:noFill/>
        </p:spPr>
        <p:txBody>
          <a:bodyPr wrap="square">
            <a:spAutoFit/>
          </a:bodyPr>
          <a:lstStyle/>
          <a:p>
            <a:pPr algn="ctr"/>
            <a:r>
              <a:rPr lang="en-US" sz="3600" b="1" i="1" dirty="0">
                <a:solidFill>
                  <a:schemeClr val="accent2">
                    <a:lumMod val="75000"/>
                  </a:schemeClr>
                </a:solidFill>
                <a:latin typeface="Calibri" panose="020F0502020204030204" pitchFamily="34" charset="0"/>
                <a:cs typeface="Calibri" panose="020F0502020204030204" pitchFamily="34" charset="0"/>
              </a:rPr>
              <a:t>2µm...</a:t>
            </a:r>
            <a:r>
              <a:rPr lang="en-US" sz="3600" b="1" i="1" dirty="0">
                <a:solidFill>
                  <a:schemeClr val="bg2">
                    <a:lumMod val="75000"/>
                  </a:schemeClr>
                </a:solidFill>
                <a:latin typeface="Calibri" panose="020F0502020204030204" pitchFamily="34" charset="0"/>
                <a:cs typeface="Calibri" panose="020F0502020204030204" pitchFamily="34" charset="0"/>
              </a:rPr>
              <a:t>Transparent Polymer Laser Welding</a:t>
            </a:r>
            <a:r>
              <a:rPr lang="en-US" sz="3600" b="1" i="1" dirty="0">
                <a:solidFill>
                  <a:schemeClr val="accent2">
                    <a:lumMod val="75000"/>
                  </a:schemeClr>
                </a:solidFill>
                <a:latin typeface="Calibri" panose="020F0502020204030204" pitchFamily="34" charset="0"/>
                <a:cs typeface="Calibri" panose="020F0502020204030204" pitchFamily="34" charset="0"/>
              </a:rPr>
              <a:t>…TPLW</a:t>
            </a:r>
          </a:p>
        </p:txBody>
      </p:sp>
    </p:spTree>
    <p:extLst>
      <p:ext uri="{BB962C8B-B14F-4D97-AF65-F5344CB8AC3E}">
        <p14:creationId xmlns:p14="http://schemas.microsoft.com/office/powerpoint/2010/main" val="232659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8</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What is 2</a:t>
            </a:r>
            <a:r>
              <a:rPr lang="en-US" sz="2400" dirty="0">
                <a:effectLst/>
                <a:latin typeface="Calibri" panose="020F0502020204030204" pitchFamily="34" charset="0"/>
                <a:ea typeface="Calibri" panose="020F0502020204030204" pitchFamily="34" charset="0"/>
              </a:rPr>
              <a:t>µ</a:t>
            </a:r>
            <a:r>
              <a:rPr lang="en-US" dirty="0"/>
              <a:t>m (TPLW) Laser Plastic Welding?</a:t>
            </a:r>
            <a:endParaRPr dirty="0"/>
          </a:p>
        </p:txBody>
      </p:sp>
      <p:sp>
        <p:nvSpPr>
          <p:cNvPr id="122" name="Google Shape;122;p2"/>
          <p:cNvSpPr txBox="1"/>
          <p:nvPr/>
        </p:nvSpPr>
        <p:spPr>
          <a:xfrm>
            <a:off x="552731" y="1551168"/>
            <a:ext cx="11089712" cy="4603563"/>
          </a:xfrm>
          <a:prstGeom prst="rect">
            <a:avLst/>
          </a:prstGeom>
          <a:noFill/>
          <a:ln>
            <a:noFill/>
          </a:ln>
        </p:spPr>
        <p:txBody>
          <a:bodyPr spcFirstLastPara="1" wrap="square" lIns="0" tIns="0" rIns="0" bIns="0" anchor="t" anchorCtr="0">
            <a:normAutofit/>
          </a:bodyPr>
          <a:lstStyle/>
          <a:p>
            <a:pPr marL="171450" marR="0" lvl="0" indent="-95250" algn="ctr" rtl="0">
              <a:spcBef>
                <a:spcPts val="0"/>
              </a:spcBef>
              <a:spcAft>
                <a:spcPts val="0"/>
              </a:spcAft>
              <a:buClr>
                <a:schemeClr val="dk1"/>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algn="ctr">
              <a:lnSpc>
                <a:spcPct val="107000"/>
              </a:lnSpc>
              <a:spcBef>
                <a:spcPts val="0"/>
              </a:spcBef>
              <a:spcAft>
                <a:spcPts val="800"/>
              </a:spcAft>
            </a:pPr>
            <a:r>
              <a:rPr lang="en-US" sz="1800" b="1" dirty="0">
                <a:solidFill>
                  <a:schemeClr val="bg2">
                    <a:lumMod val="75000"/>
                  </a:schemeClr>
                </a:solidFill>
                <a:effectLst/>
                <a:latin typeface="Calibri" panose="020F0502020204030204" pitchFamily="34" charset="0"/>
                <a:ea typeface="Calibri" panose="020F0502020204030204" pitchFamily="34" charset="0"/>
              </a:rPr>
              <a:t>Transparent Polymer Laser Welding </a:t>
            </a:r>
            <a:r>
              <a:rPr lang="en-US" sz="1800" dirty="0">
                <a:effectLst/>
                <a:latin typeface="Calibri" panose="020F0502020204030204" pitchFamily="34" charset="0"/>
                <a:ea typeface="Calibri" panose="020F0502020204030204" pitchFamily="34" charset="0"/>
              </a:rPr>
              <a:t>can be defined as: </a:t>
            </a:r>
            <a:r>
              <a:rPr lang="en-US" sz="1800" b="1" dirty="0">
                <a:effectLst/>
                <a:latin typeface="Calibri" panose="020F0502020204030204" pitchFamily="34" charset="0"/>
                <a:ea typeface="Calibri" panose="020F0502020204030204" pitchFamily="34" charset="0"/>
              </a:rPr>
              <a:t>“</a:t>
            </a:r>
            <a:r>
              <a:rPr lang="en-US" sz="1800" b="1" i="1" dirty="0">
                <a:effectLst/>
                <a:latin typeface="Calibri" panose="020F0502020204030204" pitchFamily="34" charset="0"/>
                <a:ea typeface="Calibri" panose="020F0502020204030204" pitchFamily="34" charset="0"/>
              </a:rPr>
              <a:t>A method of joining </a:t>
            </a:r>
            <a:r>
              <a:rPr lang="en-US" sz="1800" b="1" i="1" dirty="0">
                <a:solidFill>
                  <a:srgbClr val="004E91"/>
                </a:solidFill>
                <a:effectLst/>
                <a:latin typeface="Calibri" panose="020F0502020204030204" pitchFamily="34" charset="0"/>
                <a:ea typeface="Calibri" panose="020F0502020204030204" pitchFamily="34" charset="0"/>
              </a:rPr>
              <a:t>two IR transparent polymers </a:t>
            </a:r>
            <a:r>
              <a:rPr lang="en-US" sz="1800" b="1" i="1" dirty="0">
                <a:effectLst/>
                <a:latin typeface="Calibri" panose="020F0502020204030204" pitchFamily="34" charset="0"/>
                <a:ea typeface="Calibri" panose="020F0502020204030204" pitchFamily="34" charset="0"/>
              </a:rPr>
              <a:t>by </a:t>
            </a:r>
            <a:r>
              <a:rPr lang="en-US" sz="1800" b="1" i="1" u="sng" dirty="0">
                <a:solidFill>
                  <a:srgbClr val="004E91"/>
                </a:solidFill>
                <a:effectLst/>
                <a:latin typeface="Calibri" panose="020F0502020204030204" pitchFamily="34" charset="0"/>
                <a:ea typeface="Calibri" panose="020F0502020204030204" pitchFamily="34" charset="0"/>
              </a:rPr>
              <a:t>volumetric absorption</a:t>
            </a:r>
            <a:r>
              <a:rPr lang="en-US" sz="1800" b="1" i="1" u="sng" dirty="0">
                <a:effectLst/>
                <a:latin typeface="Calibri" panose="020F0502020204030204" pitchFamily="34" charset="0"/>
                <a:ea typeface="Calibri" panose="020F0502020204030204" pitchFamily="34" charset="0"/>
              </a:rPr>
              <a:t> </a:t>
            </a:r>
            <a:r>
              <a:rPr lang="en-US" sz="1800" b="1" i="1" dirty="0">
                <a:effectLst/>
                <a:latin typeface="Calibri" panose="020F0502020204030204" pitchFamily="34" charset="0"/>
                <a:ea typeface="Calibri" panose="020F0502020204030204" pitchFamily="34" charset="0"/>
              </a:rPr>
              <a:t>of laser energy through the entire cross-section of the joining partners </a:t>
            </a:r>
            <a:r>
              <a:rPr lang="en-US" sz="1800" b="1" i="1" dirty="0">
                <a:solidFill>
                  <a:srgbClr val="004E91"/>
                </a:solidFill>
                <a:effectLst/>
                <a:latin typeface="Calibri" panose="020F0502020204030204" pitchFamily="34" charset="0"/>
                <a:ea typeface="Calibri" panose="020F0502020204030204" pitchFamily="34" charset="0"/>
              </a:rPr>
              <a:t>without </a:t>
            </a:r>
            <a:r>
              <a:rPr lang="en-US" sz="1800" b="1" i="1" dirty="0">
                <a:effectLst/>
                <a:latin typeface="Calibri" panose="020F0502020204030204" pitchFamily="34" charset="0"/>
                <a:ea typeface="Calibri" panose="020F0502020204030204" pitchFamily="34" charset="0"/>
              </a:rPr>
              <a:t>the aid of absorbing additives or coatings.</a:t>
            </a:r>
            <a:r>
              <a:rPr lang="en-US" sz="1800" b="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pic>
        <p:nvPicPr>
          <p:cNvPr id="5" name="Picture 4">
            <a:extLst>
              <a:ext uri="{FF2B5EF4-FFF2-40B4-BE49-F238E27FC236}">
                <a16:creationId xmlns:a16="http://schemas.microsoft.com/office/drawing/2014/main" id="{C5980841-D528-B9D5-3690-C9303503256D}"/>
              </a:ext>
            </a:extLst>
          </p:cNvPr>
          <p:cNvPicPr>
            <a:picLocks noChangeAspect="1"/>
          </p:cNvPicPr>
          <p:nvPr/>
        </p:nvPicPr>
        <p:blipFill rotWithShape="1">
          <a:blip r:embed="rId4"/>
          <a:srcRect l="32764" t="29025" r="21537" b="25247"/>
          <a:stretch/>
        </p:blipFill>
        <p:spPr>
          <a:xfrm>
            <a:off x="937106" y="3599286"/>
            <a:ext cx="3379423" cy="1970362"/>
          </a:xfrm>
          <a:prstGeom prst="rect">
            <a:avLst/>
          </a:prstGeom>
        </p:spPr>
      </p:pic>
      <p:sp>
        <p:nvSpPr>
          <p:cNvPr id="6" name="Oval 5">
            <a:extLst>
              <a:ext uri="{FF2B5EF4-FFF2-40B4-BE49-F238E27FC236}">
                <a16:creationId xmlns:a16="http://schemas.microsoft.com/office/drawing/2014/main" id="{D3FC521C-5150-4245-5D42-6FAC1FDE0FA8}"/>
              </a:ext>
            </a:extLst>
          </p:cNvPr>
          <p:cNvSpPr/>
          <p:nvPr/>
        </p:nvSpPr>
        <p:spPr>
          <a:xfrm>
            <a:off x="2249728" y="3429000"/>
            <a:ext cx="835430" cy="23301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1;p4">
            <a:extLst>
              <a:ext uri="{FF2B5EF4-FFF2-40B4-BE49-F238E27FC236}">
                <a16:creationId xmlns:a16="http://schemas.microsoft.com/office/drawing/2014/main" id="{B6688B53-92FA-529C-28AD-A95CAFEB96EF}"/>
              </a:ext>
            </a:extLst>
          </p:cNvPr>
          <p:cNvSpPr txBox="1"/>
          <p:nvPr/>
        </p:nvSpPr>
        <p:spPr>
          <a:xfrm>
            <a:off x="5086896" y="4412309"/>
            <a:ext cx="2338850"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200"/>
            </a:pPr>
            <a:r>
              <a:rPr lang="en-US" sz="1200" dirty="0">
                <a:solidFill>
                  <a:schemeClr val="dk1"/>
                </a:solidFill>
                <a:latin typeface="Calibri"/>
                <a:ea typeface="Calibri"/>
                <a:cs typeface="Calibri"/>
                <a:sym typeface="Calibri"/>
              </a:rPr>
              <a:t>Volumetrically Affected Regions</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52" name="Picture 51">
            <a:extLst>
              <a:ext uri="{FF2B5EF4-FFF2-40B4-BE49-F238E27FC236}">
                <a16:creationId xmlns:a16="http://schemas.microsoft.com/office/drawing/2014/main" id="{E70515A6-2362-679C-00F9-255711E87160}"/>
              </a:ext>
            </a:extLst>
          </p:cNvPr>
          <p:cNvPicPr>
            <a:picLocks noChangeAspect="1"/>
          </p:cNvPicPr>
          <p:nvPr/>
        </p:nvPicPr>
        <p:blipFill rotWithShape="1">
          <a:blip r:embed="rId5"/>
          <a:srcRect l="54923" r="3530"/>
          <a:stretch/>
        </p:blipFill>
        <p:spPr>
          <a:xfrm rot="16200000">
            <a:off x="8404917" y="3101746"/>
            <a:ext cx="1809809" cy="2862349"/>
          </a:xfrm>
          <a:prstGeom prst="rect">
            <a:avLst/>
          </a:prstGeom>
        </p:spPr>
      </p:pic>
      <p:sp>
        <p:nvSpPr>
          <p:cNvPr id="20" name="Oval 19">
            <a:extLst>
              <a:ext uri="{FF2B5EF4-FFF2-40B4-BE49-F238E27FC236}">
                <a16:creationId xmlns:a16="http://schemas.microsoft.com/office/drawing/2014/main" id="{21EDDEFC-3C57-A3BC-317E-D863D423F5CA}"/>
              </a:ext>
            </a:extLst>
          </p:cNvPr>
          <p:cNvSpPr/>
          <p:nvPr/>
        </p:nvSpPr>
        <p:spPr>
          <a:xfrm>
            <a:off x="8932317" y="3502043"/>
            <a:ext cx="835430" cy="21443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4F95022-DE69-AB57-22E0-FF7DB2E5305A}"/>
              </a:ext>
            </a:extLst>
          </p:cNvPr>
          <p:cNvCxnSpPr>
            <a:cxnSpLocks/>
          </p:cNvCxnSpPr>
          <p:nvPr/>
        </p:nvCxnSpPr>
        <p:spPr>
          <a:xfrm>
            <a:off x="7543800" y="4559535"/>
            <a:ext cx="138851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8387CF3-D70F-DAB0-A509-9BB096F75C10}"/>
              </a:ext>
            </a:extLst>
          </p:cNvPr>
          <p:cNvCxnSpPr>
            <a:cxnSpLocks/>
          </p:cNvCxnSpPr>
          <p:nvPr/>
        </p:nvCxnSpPr>
        <p:spPr>
          <a:xfrm flipH="1">
            <a:off x="3052233" y="4559298"/>
            <a:ext cx="164867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20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056" name="Picture 8" descr="undefined">
            <a:extLst>
              <a:ext uri="{FF2B5EF4-FFF2-40B4-BE49-F238E27FC236}">
                <a16:creationId xmlns:a16="http://schemas.microsoft.com/office/drawing/2014/main" id="{F9EE6085-076E-A74B-271E-5A0F6E0C3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060" y="1686550"/>
            <a:ext cx="7724774" cy="36884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4BBFD77F-9E3C-D2D7-53A8-41B0DD63983D}"/>
              </a:ext>
            </a:extLst>
          </p:cNvPr>
          <p:cNvCxnSpPr>
            <a:cxnSpLocks/>
          </p:cNvCxnSpPr>
          <p:nvPr/>
        </p:nvCxnSpPr>
        <p:spPr>
          <a:xfrm flipH="1">
            <a:off x="8079972" y="2128900"/>
            <a:ext cx="641795" cy="6600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1;p4">
            <a:extLst>
              <a:ext uri="{FF2B5EF4-FFF2-40B4-BE49-F238E27FC236}">
                <a16:creationId xmlns:a16="http://schemas.microsoft.com/office/drawing/2014/main" id="{5B7C1F46-61DE-71C8-9CC7-4C6CF094978C}"/>
              </a:ext>
            </a:extLst>
          </p:cNvPr>
          <p:cNvSpPr txBox="1"/>
          <p:nvPr/>
        </p:nvSpPr>
        <p:spPr>
          <a:xfrm>
            <a:off x="8687337" y="1898088"/>
            <a:ext cx="2298466" cy="461624"/>
          </a:xfrm>
          <a:prstGeom prst="rect">
            <a:avLst/>
          </a:prstGeo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t" anchorCtr="0">
            <a:spAutoFit/>
          </a:bodyPr>
          <a:lstStyle/>
          <a:p>
            <a:pPr marR="0" lvl="0" algn="l" rtl="0">
              <a:spcBef>
                <a:spcPts val="0"/>
              </a:spcBef>
              <a:spcAft>
                <a:spcPts val="0"/>
              </a:spcAft>
              <a:buClr>
                <a:schemeClr val="dk1"/>
              </a:buClr>
              <a:buSzPts val="1200"/>
            </a:pPr>
            <a:r>
              <a:rPr lang="en-US" sz="1200" dirty="0">
                <a:solidFill>
                  <a:schemeClr val="dk1"/>
                </a:solidFill>
                <a:latin typeface="Calibri"/>
                <a:ea typeface="Calibri"/>
                <a:cs typeface="Calibri"/>
                <a:sym typeface="Calibri"/>
              </a:rPr>
              <a:t>~30% Absorption @ 1940nm</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A500AB49-F4EA-5EAC-5B9A-3C6E01F856E9}"/>
              </a:ext>
            </a:extLst>
          </p:cNvPr>
          <p:cNvCxnSpPr/>
          <p:nvPr/>
        </p:nvCxnSpPr>
        <p:spPr>
          <a:xfrm>
            <a:off x="8079972" y="2140528"/>
            <a:ext cx="0" cy="2236124"/>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18" name="Google Shape;118;p2"/>
          <p:cNvSpPr txBox="1">
            <a:spLocks noGrp="1"/>
          </p:cNvSpPr>
          <p:nvPr>
            <p:ph type="sldNum" idx="12"/>
          </p:nvPr>
        </p:nvSpPr>
        <p:spPr>
          <a:xfrm>
            <a:off x="11282163" y="6453328"/>
            <a:ext cx="360000" cy="144000"/>
          </a:xfrm>
          <a:prstGeom prst="rect">
            <a:avLst/>
          </a:prstGeom>
          <a:noFill/>
          <a:ln>
            <a:noFill/>
          </a:ln>
        </p:spPr>
        <p:txBody>
          <a:bodyPr spcFirstLastPara="1" wrap="square" lIns="0" tIns="18000" rIns="0" bIns="0" anchor="t" anchorCtr="0">
            <a:normAutofit/>
          </a:bodyPr>
          <a:lstStyle/>
          <a:p>
            <a:pPr marL="0" lvl="0" indent="0" algn="r" rtl="0">
              <a:lnSpc>
                <a:spcPct val="90000"/>
              </a:lnSpc>
              <a:spcBef>
                <a:spcPts val="0"/>
              </a:spcBef>
              <a:spcAft>
                <a:spcPts val="0"/>
              </a:spcAft>
              <a:buNone/>
            </a:pPr>
            <a:fld id="{00000000-1234-1234-1234-123412341234}" type="slidenum">
              <a:rPr lang="en-US" sz="900"/>
              <a:t>9</a:t>
            </a:fld>
            <a:endParaRPr sz="900"/>
          </a:p>
        </p:txBody>
      </p:sp>
      <p:sp>
        <p:nvSpPr>
          <p:cNvPr id="119" name="Google Shape;119;p2"/>
          <p:cNvSpPr txBox="1">
            <a:spLocks noGrp="1"/>
          </p:cNvSpPr>
          <p:nvPr>
            <p:ph type="title"/>
          </p:nvPr>
        </p:nvSpPr>
        <p:spPr>
          <a:xfrm>
            <a:off x="552450" y="260350"/>
            <a:ext cx="9144562" cy="720290"/>
          </a:xfrm>
          <a:prstGeom prst="rect">
            <a:avLst/>
          </a:prstGeom>
          <a:noFill/>
          <a:ln>
            <a:noFill/>
          </a:ln>
        </p:spPr>
        <p:txBody>
          <a:bodyPr spcFirstLastPara="1" wrap="square" lIns="0" tIns="0" rIns="0" bIns="18000" anchor="b" anchorCtr="0">
            <a:normAutofit/>
          </a:bodyPr>
          <a:lstStyle/>
          <a:p>
            <a:pPr marL="0" lvl="0" indent="0" algn="l" rtl="0">
              <a:spcBef>
                <a:spcPts val="0"/>
              </a:spcBef>
              <a:spcAft>
                <a:spcPts val="0"/>
              </a:spcAft>
              <a:buClr>
                <a:schemeClr val="accent1"/>
              </a:buClr>
              <a:buSzPts val="2400"/>
              <a:buFont typeface="Calibri"/>
              <a:buNone/>
            </a:pPr>
            <a:r>
              <a:rPr lang="en-US" dirty="0"/>
              <a:t>Why it Works??? - Absorption</a:t>
            </a:r>
            <a:endParaRPr dirty="0"/>
          </a:p>
        </p:txBody>
      </p:sp>
      <p:sp>
        <p:nvSpPr>
          <p:cNvPr id="122" name="Google Shape;122;p2"/>
          <p:cNvSpPr txBox="1"/>
          <p:nvPr/>
        </p:nvSpPr>
        <p:spPr>
          <a:xfrm>
            <a:off x="174566" y="1146350"/>
            <a:ext cx="11430000" cy="1352550"/>
          </a:xfrm>
          <a:prstGeom prst="rect">
            <a:avLst/>
          </a:prstGeom>
          <a:noFill/>
          <a:ln>
            <a:noFill/>
          </a:ln>
        </p:spPr>
        <p:txBody>
          <a:bodyPr spcFirstLastPara="1" wrap="square" lIns="0" tIns="0" rIns="0" bIns="0" anchor="t" anchorCtr="0">
            <a:normAutofit/>
          </a:bodyPr>
          <a:lstStyle/>
          <a:p>
            <a:pPr marL="0" marR="0" algn="ctr">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lgn="ctr">
              <a:lnSpc>
                <a:spcPct val="107000"/>
              </a:lnSpc>
              <a:spcBef>
                <a:spcPts val="0"/>
              </a:spcBef>
              <a:spcAft>
                <a:spcPts val="800"/>
              </a:spcAft>
            </a:pPr>
            <a:endParaRPr lang="en-US" sz="1200" dirty="0">
              <a:latin typeface="Calibri" panose="020F0502020204030204" pitchFamily="34" charset="0"/>
              <a:ea typeface="Calibri" panose="020F0502020204030204" pitchFamily="34"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rPr>
              <a:t>Transmission Spectra for PMMA (Optically Clear)</a:t>
            </a:r>
            <a:endParaRPr lang="en-US" sz="1600" dirty="0">
              <a:solidFill>
                <a:srgbClr val="004E91"/>
              </a:solidFill>
              <a:effectLst/>
              <a:latin typeface="Calibri" panose="020F0502020204030204" pitchFamily="34" charset="0"/>
              <a:ea typeface="Calibri" panose="020F0502020204030204" pitchFamily="34" charset="0"/>
            </a:endParaRPr>
          </a:p>
        </p:txBody>
      </p:sp>
      <p:pic>
        <p:nvPicPr>
          <p:cNvPr id="2" name="Picture 1" descr="A logo with a light shining through it&#10;&#10;Description automatically generated with medium confidence">
            <a:extLst>
              <a:ext uri="{FF2B5EF4-FFF2-40B4-BE49-F238E27FC236}">
                <a16:creationId xmlns:a16="http://schemas.microsoft.com/office/drawing/2014/main" id="{F792C495-E743-013F-7DA7-9338CD4CB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706" y="-81180"/>
            <a:ext cx="3155950" cy="1352550"/>
          </a:xfrm>
          <a:prstGeom prst="rect">
            <a:avLst/>
          </a:prstGeom>
        </p:spPr>
      </p:pic>
      <p:sp>
        <p:nvSpPr>
          <p:cNvPr id="10" name="Google Shape;122;p2">
            <a:extLst>
              <a:ext uri="{FF2B5EF4-FFF2-40B4-BE49-F238E27FC236}">
                <a16:creationId xmlns:a16="http://schemas.microsoft.com/office/drawing/2014/main" id="{D101205F-7E2C-ACAF-CA4A-9CD1ED13FAA7}"/>
              </a:ext>
            </a:extLst>
          </p:cNvPr>
          <p:cNvSpPr txBox="1"/>
          <p:nvPr/>
        </p:nvSpPr>
        <p:spPr>
          <a:xfrm>
            <a:off x="5067299" y="5171450"/>
            <a:ext cx="1810789" cy="195336"/>
          </a:xfrm>
          <a:prstGeom prst="rect">
            <a:avLst/>
          </a:prstGeom>
          <a:noFill/>
          <a:ln>
            <a:noFill/>
          </a:ln>
        </p:spPr>
        <p:txBody>
          <a:bodyPr spcFirstLastPara="1" wrap="square" lIns="0" tIns="0" rIns="0" bIns="0" anchor="t" anchorCtr="0">
            <a:normAutofit/>
          </a:bodyPr>
          <a:lstStyle/>
          <a:p>
            <a:pPr marL="171450" marR="0" lvl="0" indent="-95250" algn="ctr" rtl="0">
              <a:spcBef>
                <a:spcPts val="0"/>
              </a:spcBef>
              <a:spcAft>
                <a:spcPts val="0"/>
              </a:spcAft>
              <a:buClr>
                <a:schemeClr val="dk1"/>
              </a:buClr>
              <a:buSzPts val="1200"/>
              <a:buFont typeface="Arial"/>
              <a:buNone/>
            </a:pPr>
            <a:r>
              <a:rPr lang="en-US" sz="600" i="0" u="none" strike="noStrike" cap="none" dirty="0">
                <a:solidFill>
                  <a:schemeClr val="dk1"/>
                </a:solidFill>
                <a:latin typeface="Calibri"/>
                <a:ea typeface="Calibri"/>
                <a:cs typeface="Calibri"/>
                <a:sym typeface="Calibri"/>
              </a:rPr>
              <a:t>Graph Courtesy of Wikipedia</a:t>
            </a:r>
            <a:endParaRPr lang="en-US" sz="1050" dirty="0">
              <a:solidFill>
                <a:srgbClr val="004E91"/>
              </a:solidFill>
              <a:effectLst/>
              <a:latin typeface="Calibri" panose="020F050202020403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0DB283D9-65C9-7A28-15BF-DE37F521D452}"/>
              </a:ext>
            </a:extLst>
          </p:cNvPr>
          <p:cNvSpPr txBox="1"/>
          <p:nvPr/>
        </p:nvSpPr>
        <p:spPr>
          <a:xfrm>
            <a:off x="517496" y="5586512"/>
            <a:ext cx="11160182" cy="646331"/>
          </a:xfrm>
          <a:prstGeom prst="rect">
            <a:avLst/>
          </a:prstGeom>
          <a:noFill/>
        </p:spPr>
        <p:txBody>
          <a:bodyPr wrap="square">
            <a:spAutoFit/>
          </a:bodyPr>
          <a:lstStyle/>
          <a:p>
            <a:pPr algn="ctr"/>
            <a:r>
              <a:rPr lang="en-US" sz="1800" b="1" dirty="0">
                <a:effectLst/>
                <a:latin typeface="Calibri" panose="020F0502020204030204" pitchFamily="34" charset="0"/>
                <a:ea typeface="Calibri" panose="020F0502020204030204" pitchFamily="34" charset="0"/>
              </a:rPr>
              <a:t>At </a:t>
            </a:r>
            <a:r>
              <a:rPr lang="en-US" sz="1800" b="1" dirty="0">
                <a:solidFill>
                  <a:srgbClr val="004E91"/>
                </a:solidFill>
                <a:effectLst/>
                <a:latin typeface="Calibri" panose="020F0502020204030204" pitchFamily="34" charset="0"/>
                <a:ea typeface="Calibri" panose="020F0502020204030204" pitchFamily="34" charset="0"/>
              </a:rPr>
              <a:t>wavelengths above ~1600 µm</a:t>
            </a:r>
            <a:r>
              <a:rPr lang="en-US" sz="1800" b="1" dirty="0">
                <a:effectLst/>
                <a:latin typeface="Calibri" panose="020F0502020204030204" pitchFamily="34" charset="0"/>
                <a:ea typeface="Calibri" panose="020F0502020204030204" pitchFamily="34" charset="0"/>
              </a:rPr>
              <a:t>, many transparent plastics absorb </a:t>
            </a:r>
            <a:r>
              <a:rPr lang="en-US" sz="1800" b="1" i="1" dirty="0">
                <a:solidFill>
                  <a:srgbClr val="004E91"/>
                </a:solidFill>
                <a:effectLst/>
                <a:latin typeface="Calibri" panose="020F0502020204030204" pitchFamily="34" charset="0"/>
                <a:ea typeface="Calibri" panose="020F0502020204030204" pitchFamily="34" charset="0"/>
              </a:rPr>
              <a:t>volumetrically,</a:t>
            </a:r>
            <a:r>
              <a:rPr lang="en-US" sz="1800" b="1" dirty="0">
                <a:effectLst/>
                <a:latin typeface="Calibri" panose="020F0502020204030204" pitchFamily="34" charset="0"/>
                <a:ea typeface="Calibri" panose="020F0502020204030204" pitchFamily="34" charset="0"/>
              </a:rPr>
              <a:t> (to a greater or lesser extent), throughout the whole beam path. </a:t>
            </a:r>
            <a:endParaRPr lang="en-US" sz="1800" b="1" dirty="0"/>
          </a:p>
        </p:txBody>
      </p:sp>
    </p:spTree>
    <p:extLst>
      <p:ext uri="{BB962C8B-B14F-4D97-AF65-F5344CB8AC3E}">
        <p14:creationId xmlns:p14="http://schemas.microsoft.com/office/powerpoint/2010/main" val="2958482629"/>
      </p:ext>
    </p:extLst>
  </p:cSld>
  <p:clrMapOvr>
    <a:masterClrMapping/>
  </p:clrMapOvr>
</p:sld>
</file>

<file path=ppt/theme/theme1.xml><?xml version="1.0" encoding="utf-8"?>
<a:theme xmlns:a="http://schemas.openxmlformats.org/drawingml/2006/main" name="1_LPKF">
  <a:themeElements>
    <a:clrScheme name="LPKF">
      <a:dk1>
        <a:srgbClr val="000000"/>
      </a:dk1>
      <a:lt1>
        <a:srgbClr val="FFFFFF"/>
      </a:lt1>
      <a:dk2>
        <a:srgbClr val="BF0026"/>
      </a:dk2>
      <a:lt2>
        <a:srgbClr val="EEEEEE"/>
      </a:lt2>
      <a:accent1>
        <a:srgbClr val="004E91"/>
      </a:accent1>
      <a:accent2>
        <a:srgbClr val="3371A7"/>
      </a:accent2>
      <a:accent3>
        <a:srgbClr val="009DE0"/>
      </a:accent3>
      <a:accent4>
        <a:srgbClr val="6895BD"/>
      </a:accent4>
      <a:accent5>
        <a:srgbClr val="8EADCD"/>
      </a:accent5>
      <a:accent6>
        <a:srgbClr val="4C4C4C"/>
      </a:accent6>
      <a:hlink>
        <a:srgbClr val="004E91"/>
      </a:hlink>
      <a:folHlink>
        <a:srgbClr val="004E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trin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ntserrat ExtraBold - Open Sans">
      <a:majorFont>
        <a:latin typeface="Montserrat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PKF">
      <a:dk1>
        <a:srgbClr val="000000"/>
      </a:dk1>
      <a:lt1>
        <a:srgbClr val="FFFFFF"/>
      </a:lt1>
      <a:dk2>
        <a:srgbClr val="BF0026"/>
      </a:dk2>
      <a:lt2>
        <a:srgbClr val="EEEEEE"/>
      </a:lt2>
      <a:accent1>
        <a:srgbClr val="004E91"/>
      </a:accent1>
      <a:accent2>
        <a:srgbClr val="3371A7"/>
      </a:accent2>
      <a:accent3>
        <a:srgbClr val="009DE0"/>
      </a:accent3>
      <a:accent4>
        <a:srgbClr val="6895BD"/>
      </a:accent4>
      <a:accent5>
        <a:srgbClr val="8EADCD"/>
      </a:accent5>
      <a:accent6>
        <a:srgbClr val="4C4C4C"/>
      </a:accent6>
      <a:hlink>
        <a:srgbClr val="004E91"/>
      </a:hlink>
      <a:folHlink>
        <a:srgbClr val="004E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1038EDE-A5EE-4B56-97A0-E883CE09FBD4}">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27497</TotalTime>
  <Words>1860</Words>
  <Application>Microsoft Office PowerPoint</Application>
  <PresentationFormat>Custom</PresentationFormat>
  <Paragraphs>295</Paragraphs>
  <Slides>32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Cambria Math</vt:lpstr>
      <vt:lpstr>Cascadia Mono SemiBold</vt:lpstr>
      <vt:lpstr>Montserrat ExtraBold</vt:lpstr>
      <vt:lpstr>Open Sans</vt:lpstr>
      <vt:lpstr>1_LPKF</vt:lpstr>
      <vt:lpstr>Citrine</vt:lpstr>
      <vt:lpstr>LPKF Laser &amp; Electronics and Optical Engines, Inc. Present:</vt:lpstr>
      <vt:lpstr>Why the Webinar?</vt:lpstr>
      <vt:lpstr>Personal and Company Bios</vt:lpstr>
      <vt:lpstr>Webinar Agenda</vt:lpstr>
      <vt:lpstr>Introduction – Laser Plastic Welding</vt:lpstr>
      <vt:lpstr>TTLW vs. TPLW Explained</vt:lpstr>
      <vt:lpstr>Introduction to TPLW</vt:lpstr>
      <vt:lpstr>What is 2µm (TPLW) Laser Plastic Welding?</vt:lpstr>
      <vt:lpstr>Why it Works??? - Absorption</vt:lpstr>
      <vt:lpstr>Why it Works??? – Other Optical Effects</vt:lpstr>
      <vt:lpstr>TPLW Explained</vt:lpstr>
      <vt:lpstr>TTLW Explained</vt:lpstr>
      <vt:lpstr>Advantages of TPLW</vt:lpstr>
      <vt:lpstr>Applications</vt:lpstr>
      <vt:lpstr>Common Materials for TPLW</vt:lpstr>
      <vt:lpstr>Design Criteria</vt:lpstr>
      <vt:lpstr>“Nuances”</vt:lpstr>
      <vt:lpstr>The 3 Pillars of TPLW</vt:lpstr>
      <vt:lpstr>The 3 Pillars of TPLW – Transparent Layers</vt:lpstr>
      <vt:lpstr>The 3 Pillars of TPLW – Mechanical Contact</vt:lpstr>
      <vt:lpstr>The 3 Pillars of TPLW - Compatibility</vt:lpstr>
      <vt:lpstr>PowerPoint Presentation</vt:lpstr>
      <vt:lpstr>Laser Source for TPLW</vt:lpstr>
      <vt:lpstr>Laser Source (Cont.)</vt:lpstr>
      <vt:lpstr>PowerPoint Presentation</vt:lpstr>
      <vt:lpstr>Special Research – Alternate Wavelengths</vt:lpstr>
      <vt:lpstr>Special Research – Clamping</vt:lpstr>
      <vt:lpstr>Special Research – Beam Manipulation</vt:lpstr>
      <vt:lpstr>PowerPoint Presentation</vt:lpstr>
      <vt:lpstr>Summary</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Klos, Martin</dc:creator>
  <cp:lastModifiedBy>Dax Hamilton</cp:lastModifiedBy>
  <cp:revision>434</cp:revision>
  <dcterms:created xsi:type="dcterms:W3CDTF">2016-10-12T16:14:59Z</dcterms:created>
  <dcterms:modified xsi:type="dcterms:W3CDTF">2024-08-27T18:16:35Z</dcterms:modified>
</cp:coreProperties>
</file>